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7" r:id="rId2"/>
    <p:sldMasterId id="2147483829" r:id="rId3"/>
    <p:sldMasterId id="2147485019" r:id="rId4"/>
  </p:sldMasterIdLst>
  <p:notesMasterIdLst>
    <p:notesMasterId r:id="rId36"/>
  </p:notesMasterIdLst>
  <p:handoutMasterIdLst>
    <p:handoutMasterId r:id="rId37"/>
  </p:handoutMasterIdLst>
  <p:sldIdLst>
    <p:sldId id="502" r:id="rId5"/>
    <p:sldId id="754" r:id="rId6"/>
    <p:sldId id="755" r:id="rId7"/>
    <p:sldId id="756" r:id="rId8"/>
    <p:sldId id="757" r:id="rId9"/>
    <p:sldId id="758" r:id="rId10"/>
    <p:sldId id="759" r:id="rId11"/>
    <p:sldId id="701" r:id="rId12"/>
    <p:sldId id="760" r:id="rId13"/>
    <p:sldId id="761" r:id="rId14"/>
    <p:sldId id="762" r:id="rId15"/>
    <p:sldId id="763" r:id="rId16"/>
    <p:sldId id="764" r:id="rId17"/>
    <p:sldId id="765" r:id="rId18"/>
    <p:sldId id="766" r:id="rId19"/>
    <p:sldId id="767" r:id="rId20"/>
    <p:sldId id="768" r:id="rId21"/>
    <p:sldId id="770" r:id="rId22"/>
    <p:sldId id="771" r:id="rId23"/>
    <p:sldId id="769" r:id="rId24"/>
    <p:sldId id="772" r:id="rId25"/>
    <p:sldId id="773" r:id="rId26"/>
    <p:sldId id="774" r:id="rId27"/>
    <p:sldId id="775" r:id="rId28"/>
    <p:sldId id="776" r:id="rId29"/>
    <p:sldId id="777" r:id="rId30"/>
    <p:sldId id="778" r:id="rId31"/>
    <p:sldId id="779" r:id="rId32"/>
    <p:sldId id="780" r:id="rId33"/>
    <p:sldId id="781" r:id="rId34"/>
    <p:sldId id="753" r:id="rId35"/>
  </p:sldIdLst>
  <p:sldSz cx="9144000" cy="6858000" type="screen4x3"/>
  <p:notesSz cx="9944100" cy="68151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CFE"/>
    <a:srgbClr val="FFCCFF"/>
    <a:srgbClr val="EFFECE"/>
    <a:srgbClr val="CDFFFF"/>
    <a:srgbClr val="FFFF99"/>
    <a:srgbClr val="B6ACFE"/>
    <a:srgbClr val="ABFFFF"/>
    <a:srgbClr val="FFD47D"/>
    <a:srgbClr val="66FF99"/>
    <a:srgbClr val="94F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5520" autoAdjust="0"/>
  </p:normalViewPr>
  <p:slideViewPr>
    <p:cSldViewPr>
      <p:cViewPr>
        <p:scale>
          <a:sx n="66" d="100"/>
          <a:sy n="66" d="100"/>
        </p:scale>
        <p:origin x="-154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752" y="-90"/>
      </p:cViewPr>
      <p:guideLst>
        <p:guide orient="horz" pos="2147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D3E9B-B895-4063-A0B6-5353BD208A7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497F1A-1D99-4385-8B3F-70C21DDF34B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08.00.08 – Accounting, economic analysis and auditing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9100296-8E02-4864-8486-41B18BE48F0D}" type="parTrans" cxnId="{CA158B0D-0DB1-4FB7-97EE-05FF7D9BA92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80AA8E3-B7AA-489A-AC99-D6C983B82A3E}" type="sibTrans" cxnId="{CA158B0D-0DB1-4FB7-97EE-05FF7D9BA92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84945DA-83CA-4106-A81E-2D5A2E6D853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08.00.07 – Finance, cash flow and credit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00D7A74-A704-4929-AF13-C6B1DA0A0822}" type="parTrans" cxnId="{9B3E8491-AA22-49B0-AE56-92CE2C7F35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C806FA5-1BFF-4946-85AF-ABFA78C2C396}" type="sibTrans" cxnId="{9B3E8491-AA22-49B0-AE56-92CE2C7F35C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3096A0B-0811-4CAD-98FE-135A134E8850}" type="pres">
      <dgm:prSet presAssocID="{5CCD3E9B-B895-4063-A0B6-5353BD208A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23965A2-D324-42E0-A8FA-1F133EE83CEE}" type="pres">
      <dgm:prSet presAssocID="{5CCD3E9B-B895-4063-A0B6-5353BD208A7F}" presName="dot1" presStyleLbl="alignNode1" presStyleIdx="0" presStyleCnt="10"/>
      <dgm:spPr/>
    </dgm:pt>
    <dgm:pt modelId="{4724B1CD-70CF-4236-B6CD-E560F219E88B}" type="pres">
      <dgm:prSet presAssocID="{5CCD3E9B-B895-4063-A0B6-5353BD208A7F}" presName="dot2" presStyleLbl="alignNode1" presStyleIdx="1" presStyleCnt="10"/>
      <dgm:spPr/>
    </dgm:pt>
    <dgm:pt modelId="{A72A3822-1799-4780-8C69-C225324F6475}" type="pres">
      <dgm:prSet presAssocID="{5CCD3E9B-B895-4063-A0B6-5353BD208A7F}" presName="dot3" presStyleLbl="alignNode1" presStyleIdx="2" presStyleCnt="10"/>
      <dgm:spPr/>
    </dgm:pt>
    <dgm:pt modelId="{C41FDDC0-3BAD-49E1-97AF-98DEA432E100}" type="pres">
      <dgm:prSet presAssocID="{5CCD3E9B-B895-4063-A0B6-5353BD208A7F}" presName="dotArrow1" presStyleLbl="alignNode1" presStyleIdx="3" presStyleCnt="10"/>
      <dgm:spPr/>
    </dgm:pt>
    <dgm:pt modelId="{4293CE95-3E58-49F7-8ABB-BCB5360EBE9B}" type="pres">
      <dgm:prSet presAssocID="{5CCD3E9B-B895-4063-A0B6-5353BD208A7F}" presName="dotArrow2" presStyleLbl="alignNode1" presStyleIdx="4" presStyleCnt="10"/>
      <dgm:spPr/>
    </dgm:pt>
    <dgm:pt modelId="{3E8723AC-3F14-4A38-850E-22EA7A283833}" type="pres">
      <dgm:prSet presAssocID="{5CCD3E9B-B895-4063-A0B6-5353BD208A7F}" presName="dotArrow3" presStyleLbl="alignNode1" presStyleIdx="5" presStyleCnt="10"/>
      <dgm:spPr/>
    </dgm:pt>
    <dgm:pt modelId="{947DFBFA-6AAD-4310-B1D2-85BA3F5BF3FD}" type="pres">
      <dgm:prSet presAssocID="{5CCD3E9B-B895-4063-A0B6-5353BD208A7F}" presName="dotArrow4" presStyleLbl="alignNode1" presStyleIdx="6" presStyleCnt="10"/>
      <dgm:spPr/>
    </dgm:pt>
    <dgm:pt modelId="{41E87631-5624-4BEB-A4C5-D983DBD96987}" type="pres">
      <dgm:prSet presAssocID="{5CCD3E9B-B895-4063-A0B6-5353BD208A7F}" presName="dotArrow5" presStyleLbl="alignNode1" presStyleIdx="7" presStyleCnt="10"/>
      <dgm:spPr/>
    </dgm:pt>
    <dgm:pt modelId="{FAFC4067-FA7F-4B24-A38C-9E8A06D3A462}" type="pres">
      <dgm:prSet presAssocID="{5CCD3E9B-B895-4063-A0B6-5353BD208A7F}" presName="dotArrow6" presStyleLbl="alignNode1" presStyleIdx="8" presStyleCnt="10"/>
      <dgm:spPr/>
    </dgm:pt>
    <dgm:pt modelId="{A2D01A7E-5981-4A67-AC0D-DC1DC14D0926}" type="pres">
      <dgm:prSet presAssocID="{5CCD3E9B-B895-4063-A0B6-5353BD208A7F}" presName="dotArrow7" presStyleLbl="alignNode1" presStyleIdx="9" presStyleCnt="10"/>
      <dgm:spPr/>
    </dgm:pt>
    <dgm:pt modelId="{9812E949-A138-48EF-967D-481C200C86E4}" type="pres">
      <dgm:prSet presAssocID="{32497F1A-1D99-4385-8B3F-70C21DDF34BF}" presName="parTx1" presStyleLbl="node1" presStyleIdx="0" presStyleCnt="2" custScaleX="171379" custScaleY="213469" custLinFactNeighborX="3337" custLinFactNeighborY="36706"/>
      <dgm:spPr/>
      <dgm:t>
        <a:bodyPr/>
        <a:lstStyle/>
        <a:p>
          <a:endParaRPr lang="ru-RU"/>
        </a:p>
      </dgm:t>
    </dgm:pt>
    <dgm:pt modelId="{6F54EC42-D637-4428-BE98-1ECFD7EEA901}" type="pres">
      <dgm:prSet presAssocID="{480AA8E3-B7AA-489A-AC99-D6C983B82A3E}" presName="picture1" presStyleCnt="0"/>
      <dgm:spPr/>
    </dgm:pt>
    <dgm:pt modelId="{C14B7C84-A598-4172-B485-63A749084AE0}" type="pres">
      <dgm:prSet presAssocID="{480AA8E3-B7AA-489A-AC99-D6C983B82A3E}" presName="imageRepeatNode" presStyleLbl="fgImgPlace1" presStyleIdx="0" presStyleCnt="2" custScaleX="179919" custScaleY="171972" custLinFactX="-55524" custLinFactNeighborX="-100000" custLinFactNeighborY="35885"/>
      <dgm:spPr/>
      <dgm:t>
        <a:bodyPr/>
        <a:lstStyle/>
        <a:p>
          <a:endParaRPr lang="ru-RU"/>
        </a:p>
      </dgm:t>
    </dgm:pt>
    <dgm:pt modelId="{C8F42F28-B40C-4010-9F67-F332D588AFED}" type="pres">
      <dgm:prSet presAssocID="{B84945DA-83CA-4106-A81E-2D5A2E6D8536}" presName="parTx2" presStyleLbl="node1" presStyleIdx="1" presStyleCnt="2" custScaleX="176456" custScaleY="228558" custLinFactNeighborX="3650" custLinFactNeighborY="-33833"/>
      <dgm:spPr/>
      <dgm:t>
        <a:bodyPr/>
        <a:lstStyle/>
        <a:p>
          <a:endParaRPr lang="ru-RU"/>
        </a:p>
      </dgm:t>
    </dgm:pt>
    <dgm:pt modelId="{70B774D4-072F-4188-87B0-7C4846404CBA}" type="pres">
      <dgm:prSet presAssocID="{DC806FA5-1BFF-4946-85AF-ABFA78C2C396}" presName="picture2" presStyleCnt="0"/>
      <dgm:spPr/>
    </dgm:pt>
    <dgm:pt modelId="{9FBF5EB8-4316-4821-8A51-47F3C17F44C5}" type="pres">
      <dgm:prSet presAssocID="{DC806FA5-1BFF-4946-85AF-ABFA78C2C396}" presName="imageRepeatNode" presStyleLbl="fgImgPlace1" presStyleIdx="1" presStyleCnt="2" custScaleX="159695" custScaleY="190553" custLinFactX="-48044" custLinFactNeighborX="-100000" custLinFactNeighborY="-7197"/>
      <dgm:spPr/>
      <dgm:t>
        <a:bodyPr/>
        <a:lstStyle/>
        <a:p>
          <a:endParaRPr lang="ru-RU"/>
        </a:p>
      </dgm:t>
    </dgm:pt>
  </dgm:ptLst>
  <dgm:cxnLst>
    <dgm:cxn modelId="{2A5386BA-5145-4710-ACC1-E07F773F1B49}" type="presOf" srcId="{480AA8E3-B7AA-489A-AC99-D6C983B82A3E}" destId="{C14B7C84-A598-4172-B485-63A749084AE0}" srcOrd="0" destOrd="0" presId="urn:microsoft.com/office/officeart/2008/layout/AscendingPictureAccentProcess"/>
    <dgm:cxn modelId="{9B3E8491-AA22-49B0-AE56-92CE2C7F35C0}" srcId="{5CCD3E9B-B895-4063-A0B6-5353BD208A7F}" destId="{B84945DA-83CA-4106-A81E-2D5A2E6D8536}" srcOrd="1" destOrd="0" parTransId="{300D7A74-A704-4929-AF13-C6B1DA0A0822}" sibTransId="{DC806FA5-1BFF-4946-85AF-ABFA78C2C396}"/>
    <dgm:cxn modelId="{CA158B0D-0DB1-4FB7-97EE-05FF7D9BA923}" srcId="{5CCD3E9B-B895-4063-A0B6-5353BD208A7F}" destId="{32497F1A-1D99-4385-8B3F-70C21DDF34BF}" srcOrd="0" destOrd="0" parTransId="{69100296-8E02-4864-8486-41B18BE48F0D}" sibTransId="{480AA8E3-B7AA-489A-AC99-D6C983B82A3E}"/>
    <dgm:cxn modelId="{30CCFEAE-D64C-464F-83BF-3CB5B76713E6}" type="presOf" srcId="{32497F1A-1D99-4385-8B3F-70C21DDF34BF}" destId="{9812E949-A138-48EF-967D-481C200C86E4}" srcOrd="0" destOrd="0" presId="urn:microsoft.com/office/officeart/2008/layout/AscendingPictureAccentProcess"/>
    <dgm:cxn modelId="{9122E900-C039-4361-B34A-4C6ECEA5DC5D}" type="presOf" srcId="{5CCD3E9B-B895-4063-A0B6-5353BD208A7F}" destId="{33096A0B-0811-4CAD-98FE-135A134E8850}" srcOrd="0" destOrd="0" presId="urn:microsoft.com/office/officeart/2008/layout/AscendingPictureAccentProcess"/>
    <dgm:cxn modelId="{5B36CDCF-B2CB-4386-8016-906E169D4EDF}" type="presOf" srcId="{B84945DA-83CA-4106-A81E-2D5A2E6D8536}" destId="{C8F42F28-B40C-4010-9F67-F332D588AFED}" srcOrd="0" destOrd="0" presId="urn:microsoft.com/office/officeart/2008/layout/AscendingPictureAccentProcess"/>
    <dgm:cxn modelId="{B90832EB-1F71-4504-8E8B-D7B010DDB264}" type="presOf" srcId="{DC806FA5-1BFF-4946-85AF-ABFA78C2C396}" destId="{9FBF5EB8-4316-4821-8A51-47F3C17F44C5}" srcOrd="0" destOrd="0" presId="urn:microsoft.com/office/officeart/2008/layout/AscendingPictureAccentProcess"/>
    <dgm:cxn modelId="{81CC8A41-8A88-43A3-9D3B-44F661C1C5EE}" type="presParOf" srcId="{33096A0B-0811-4CAD-98FE-135A134E8850}" destId="{B23965A2-D324-42E0-A8FA-1F133EE83CEE}" srcOrd="0" destOrd="0" presId="urn:microsoft.com/office/officeart/2008/layout/AscendingPictureAccentProcess"/>
    <dgm:cxn modelId="{C939E6CA-80C9-437C-8ADA-863D74DC28C9}" type="presParOf" srcId="{33096A0B-0811-4CAD-98FE-135A134E8850}" destId="{4724B1CD-70CF-4236-B6CD-E560F219E88B}" srcOrd="1" destOrd="0" presId="urn:microsoft.com/office/officeart/2008/layout/AscendingPictureAccentProcess"/>
    <dgm:cxn modelId="{56CE6B07-9E8A-4EFF-AA14-A3FBB3536DA0}" type="presParOf" srcId="{33096A0B-0811-4CAD-98FE-135A134E8850}" destId="{A72A3822-1799-4780-8C69-C225324F6475}" srcOrd="2" destOrd="0" presId="urn:microsoft.com/office/officeart/2008/layout/AscendingPictureAccentProcess"/>
    <dgm:cxn modelId="{9A152CAA-E0BD-43B2-9ABD-7766D7316519}" type="presParOf" srcId="{33096A0B-0811-4CAD-98FE-135A134E8850}" destId="{C41FDDC0-3BAD-49E1-97AF-98DEA432E100}" srcOrd="3" destOrd="0" presId="urn:microsoft.com/office/officeart/2008/layout/AscendingPictureAccentProcess"/>
    <dgm:cxn modelId="{0B5403A8-C0E3-42A6-9A49-0085BFAAAA54}" type="presParOf" srcId="{33096A0B-0811-4CAD-98FE-135A134E8850}" destId="{4293CE95-3E58-49F7-8ABB-BCB5360EBE9B}" srcOrd="4" destOrd="0" presId="urn:microsoft.com/office/officeart/2008/layout/AscendingPictureAccentProcess"/>
    <dgm:cxn modelId="{C98339FF-1134-4A3E-B432-6A8AB9F768AE}" type="presParOf" srcId="{33096A0B-0811-4CAD-98FE-135A134E8850}" destId="{3E8723AC-3F14-4A38-850E-22EA7A283833}" srcOrd="5" destOrd="0" presId="urn:microsoft.com/office/officeart/2008/layout/AscendingPictureAccentProcess"/>
    <dgm:cxn modelId="{1CCCEB47-3676-48A6-85BA-5BFF59F1ACCB}" type="presParOf" srcId="{33096A0B-0811-4CAD-98FE-135A134E8850}" destId="{947DFBFA-6AAD-4310-B1D2-85BA3F5BF3FD}" srcOrd="6" destOrd="0" presId="urn:microsoft.com/office/officeart/2008/layout/AscendingPictureAccentProcess"/>
    <dgm:cxn modelId="{007DD5A0-659D-4708-B503-1EABB630EAB3}" type="presParOf" srcId="{33096A0B-0811-4CAD-98FE-135A134E8850}" destId="{41E87631-5624-4BEB-A4C5-D983DBD96987}" srcOrd="7" destOrd="0" presId="urn:microsoft.com/office/officeart/2008/layout/AscendingPictureAccentProcess"/>
    <dgm:cxn modelId="{54E0C03F-9725-453E-830A-93ED8D1FE325}" type="presParOf" srcId="{33096A0B-0811-4CAD-98FE-135A134E8850}" destId="{FAFC4067-FA7F-4B24-A38C-9E8A06D3A462}" srcOrd="8" destOrd="0" presId="urn:microsoft.com/office/officeart/2008/layout/AscendingPictureAccentProcess"/>
    <dgm:cxn modelId="{F2ABD5E0-60D0-4789-9B85-1D67EC9B2A09}" type="presParOf" srcId="{33096A0B-0811-4CAD-98FE-135A134E8850}" destId="{A2D01A7E-5981-4A67-AC0D-DC1DC14D0926}" srcOrd="9" destOrd="0" presId="urn:microsoft.com/office/officeart/2008/layout/AscendingPictureAccentProcess"/>
    <dgm:cxn modelId="{E80C4775-B362-4232-BBAC-8E09BFA8548C}" type="presParOf" srcId="{33096A0B-0811-4CAD-98FE-135A134E8850}" destId="{9812E949-A138-48EF-967D-481C200C86E4}" srcOrd="10" destOrd="0" presId="urn:microsoft.com/office/officeart/2008/layout/AscendingPictureAccentProcess"/>
    <dgm:cxn modelId="{C49EE71E-E343-489E-99BD-D541EF5B63B2}" type="presParOf" srcId="{33096A0B-0811-4CAD-98FE-135A134E8850}" destId="{6F54EC42-D637-4428-BE98-1ECFD7EEA901}" srcOrd="11" destOrd="0" presId="urn:microsoft.com/office/officeart/2008/layout/AscendingPictureAccentProcess"/>
    <dgm:cxn modelId="{D95090C2-4DFC-41D9-A235-568BFADD39F5}" type="presParOf" srcId="{6F54EC42-D637-4428-BE98-1ECFD7EEA901}" destId="{C14B7C84-A598-4172-B485-63A749084AE0}" srcOrd="0" destOrd="0" presId="urn:microsoft.com/office/officeart/2008/layout/AscendingPictureAccentProcess"/>
    <dgm:cxn modelId="{42C5565F-1D32-4AE0-B6E3-5B28957C68DB}" type="presParOf" srcId="{33096A0B-0811-4CAD-98FE-135A134E8850}" destId="{C8F42F28-B40C-4010-9F67-F332D588AFED}" srcOrd="12" destOrd="0" presId="urn:microsoft.com/office/officeart/2008/layout/AscendingPictureAccentProcess"/>
    <dgm:cxn modelId="{87E593D0-2315-4F0D-AB55-FD61D0859EA9}" type="presParOf" srcId="{33096A0B-0811-4CAD-98FE-135A134E8850}" destId="{70B774D4-072F-4188-87B0-7C4846404CBA}" srcOrd="13" destOrd="0" presId="urn:microsoft.com/office/officeart/2008/layout/AscendingPictureAccentProcess"/>
    <dgm:cxn modelId="{80E388D8-1474-4684-BE32-0025379E278D}" type="presParOf" srcId="{70B774D4-072F-4188-87B0-7C4846404CBA}" destId="{9FBF5EB8-4316-4821-8A51-47F3C17F44C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7E988-81EA-49A6-8B6C-0D6305B0290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0A1A0C7-E5BD-43F6-AB3E-87AA129DCB8D}">
      <dgm:prSet phldrT="[Текст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Minimum requirements 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1A40304-3F77-4A5A-86CE-5275EA7682F3}" type="parTrans" cxnId="{97684014-BFBD-47F0-BE4B-591A1F83744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1FBB7C4-F226-4D58-AFB0-72610F2000D3}" type="sibTrans" cxnId="{97684014-BFBD-47F0-BE4B-591A1F83744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F12C7E8-2070-4CC8-9ED6-B1067BE41FED}">
      <dgm:prSet phldrT="[Текст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rPr>
            <a:t>Flow Chart – Approval Process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BFDBB47-F313-410A-8BC9-F4DA6BB7ABD6}" type="parTrans" cxnId="{43430F23-3B6A-4C90-A7DF-B7FD84FFA88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A7C6B48-811D-4C05-A960-7C6B5A73FF35}" type="sibTrans" cxnId="{43430F23-3B6A-4C90-A7DF-B7FD84FFA88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0B49BF1-B86B-486A-96B1-3404B085BD16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Approval of Partner Institutions – Issues to be addressed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CFD0AC9-AB0D-4B95-ACD6-16B57BBDBDD5}" type="parTrans" cxnId="{154309A8-D8CC-496D-B47A-691C4B0676D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9627967-FAE2-4BD3-ADD0-FE1A2DAA4953}" type="sibTrans" cxnId="{154309A8-D8CC-496D-B47A-691C4B0676D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1734024-32F4-4264-880F-E517911041D6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Forms applicable to Joint research program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AE0CEC5-73B3-4B5C-85A5-3E2B0F1DD11D}" type="parTrans" cxnId="{DD457BBB-B150-4416-9772-B0C8E6885FD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C08CD81-EFD3-43E6-874B-F6DD56A93989}" type="sibTrans" cxnId="{DD457BBB-B150-4416-9772-B0C8E6885FD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1A9ACE2-082D-4FED-8DBC-18A148009285}">
      <dgm:prSet phldrT="[Текст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Model of Agreement (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MoU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7952222-59E7-409D-BD74-4AAADA4D90D8}" type="sibTrans" cxnId="{3D963F2E-DD1D-4FEB-8D0D-02CC1E8F1C5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B510B92-D830-46EE-B54A-5F96B4E653A2}" type="parTrans" cxnId="{3D963F2E-DD1D-4FEB-8D0D-02CC1E8F1C5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9060188-FB79-45DD-B40A-809664FAEC3B}" type="pres">
      <dgm:prSet presAssocID="{DED7E988-81EA-49A6-8B6C-0D6305B029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927114-0B62-49D1-87C6-13443E3C9C2D}" type="pres">
      <dgm:prSet presAssocID="{DED7E988-81EA-49A6-8B6C-0D6305B02900}" presName="Name1" presStyleCnt="0"/>
      <dgm:spPr/>
    </dgm:pt>
    <dgm:pt modelId="{289C6427-12B9-47DC-8E12-D0FE0232CF2E}" type="pres">
      <dgm:prSet presAssocID="{DED7E988-81EA-49A6-8B6C-0D6305B02900}" presName="cycle" presStyleCnt="0"/>
      <dgm:spPr/>
    </dgm:pt>
    <dgm:pt modelId="{6AAD0002-FCC6-4704-8BF6-34237720D704}" type="pres">
      <dgm:prSet presAssocID="{DED7E988-81EA-49A6-8B6C-0D6305B02900}" presName="srcNode" presStyleLbl="node1" presStyleIdx="0" presStyleCnt="5"/>
      <dgm:spPr/>
    </dgm:pt>
    <dgm:pt modelId="{0DE194CB-E61C-4723-9F65-2081E23C577D}" type="pres">
      <dgm:prSet presAssocID="{DED7E988-81EA-49A6-8B6C-0D6305B02900}" presName="conn" presStyleLbl="parChTrans1D2" presStyleIdx="0" presStyleCnt="1"/>
      <dgm:spPr/>
      <dgm:t>
        <a:bodyPr/>
        <a:lstStyle/>
        <a:p>
          <a:endParaRPr lang="ru-RU"/>
        </a:p>
      </dgm:t>
    </dgm:pt>
    <dgm:pt modelId="{12360852-A5D7-4E4E-AABF-92D6411222D2}" type="pres">
      <dgm:prSet presAssocID="{DED7E988-81EA-49A6-8B6C-0D6305B02900}" presName="extraNode" presStyleLbl="node1" presStyleIdx="0" presStyleCnt="5"/>
      <dgm:spPr/>
    </dgm:pt>
    <dgm:pt modelId="{B8587C48-30F1-4C35-B3D8-ACAADFB03B43}" type="pres">
      <dgm:prSet presAssocID="{DED7E988-81EA-49A6-8B6C-0D6305B02900}" presName="dstNode" presStyleLbl="node1" presStyleIdx="0" presStyleCnt="5"/>
      <dgm:spPr/>
    </dgm:pt>
    <dgm:pt modelId="{45DBB385-BB2C-45B2-AF76-324523F889A4}" type="pres">
      <dgm:prSet presAssocID="{40A1A0C7-E5BD-43F6-AB3E-87AA129DCB8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C383C-7CC6-4135-AEF7-5964C5F4AEEA}" type="pres">
      <dgm:prSet presAssocID="{40A1A0C7-E5BD-43F6-AB3E-87AA129DCB8D}" presName="accent_1" presStyleCnt="0"/>
      <dgm:spPr/>
    </dgm:pt>
    <dgm:pt modelId="{5A97910B-61B5-4F5B-BD3E-A76F3DDC7167}" type="pres">
      <dgm:prSet presAssocID="{40A1A0C7-E5BD-43F6-AB3E-87AA129DCB8D}" presName="accentRepeatNode" presStyleLbl="solidFgAcc1" presStyleIdx="0" presStyleCnt="5"/>
      <dgm:spPr/>
    </dgm:pt>
    <dgm:pt modelId="{A2C3EC6C-E0C5-4478-A99A-05E7967966D6}" type="pres">
      <dgm:prSet presAssocID="{A1A9ACE2-082D-4FED-8DBC-18A14800928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CD8D1-7983-4842-AD66-D8CEB4A65B84}" type="pres">
      <dgm:prSet presAssocID="{A1A9ACE2-082D-4FED-8DBC-18A148009285}" presName="accent_2" presStyleCnt="0"/>
      <dgm:spPr/>
    </dgm:pt>
    <dgm:pt modelId="{D0BE6ABD-CC35-406A-8285-32FC84C95BBE}" type="pres">
      <dgm:prSet presAssocID="{A1A9ACE2-082D-4FED-8DBC-18A148009285}" presName="accentRepeatNode" presStyleLbl="solidFgAcc1" presStyleIdx="1" presStyleCnt="5"/>
      <dgm:spPr/>
    </dgm:pt>
    <dgm:pt modelId="{88181BCA-D016-44AA-964E-B2BCE7824618}" type="pres">
      <dgm:prSet presAssocID="{6F12C7E8-2070-4CC8-9ED6-B1067BE41FE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C5227-3833-40C4-A08D-260DD6BB7DDB}" type="pres">
      <dgm:prSet presAssocID="{6F12C7E8-2070-4CC8-9ED6-B1067BE41FED}" presName="accent_3" presStyleCnt="0"/>
      <dgm:spPr/>
    </dgm:pt>
    <dgm:pt modelId="{3EB5E459-18C0-4C2B-A70A-6AF5ED76B952}" type="pres">
      <dgm:prSet presAssocID="{6F12C7E8-2070-4CC8-9ED6-B1067BE41FED}" presName="accentRepeatNode" presStyleLbl="solidFgAcc1" presStyleIdx="2" presStyleCnt="5"/>
      <dgm:spPr/>
    </dgm:pt>
    <dgm:pt modelId="{D915A6D8-718B-47C8-A9C7-355E1093663B}" type="pres">
      <dgm:prSet presAssocID="{D0B49BF1-B86B-486A-96B1-3404B085BD1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635F3-DF8A-4377-8EA2-147B4CCAB69A}" type="pres">
      <dgm:prSet presAssocID="{D0B49BF1-B86B-486A-96B1-3404B085BD16}" presName="accent_4" presStyleCnt="0"/>
      <dgm:spPr/>
    </dgm:pt>
    <dgm:pt modelId="{A60D0EC6-D5EA-4496-A393-8449CDFE1F43}" type="pres">
      <dgm:prSet presAssocID="{D0B49BF1-B86B-486A-96B1-3404B085BD16}" presName="accentRepeatNode" presStyleLbl="solidFgAcc1" presStyleIdx="3" presStyleCnt="5"/>
      <dgm:spPr/>
    </dgm:pt>
    <dgm:pt modelId="{77BD73FC-B58E-4983-8E6C-DB548B488A13}" type="pres">
      <dgm:prSet presAssocID="{E1734024-32F4-4264-880F-E517911041D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4A6CC-9600-4FCE-9663-A471825DA84E}" type="pres">
      <dgm:prSet presAssocID="{E1734024-32F4-4264-880F-E517911041D6}" presName="accent_5" presStyleCnt="0"/>
      <dgm:spPr/>
    </dgm:pt>
    <dgm:pt modelId="{7356EBD9-D19C-4C16-9E96-51B7E7F7E928}" type="pres">
      <dgm:prSet presAssocID="{E1734024-32F4-4264-880F-E517911041D6}" presName="accentRepeatNode" presStyleLbl="solidFgAcc1" presStyleIdx="4" presStyleCnt="5"/>
      <dgm:spPr/>
    </dgm:pt>
  </dgm:ptLst>
  <dgm:cxnLst>
    <dgm:cxn modelId="{97684014-BFBD-47F0-BE4B-591A1F837447}" srcId="{DED7E988-81EA-49A6-8B6C-0D6305B02900}" destId="{40A1A0C7-E5BD-43F6-AB3E-87AA129DCB8D}" srcOrd="0" destOrd="0" parTransId="{01A40304-3F77-4A5A-86CE-5275EA7682F3}" sibTransId="{71FBB7C4-F226-4D58-AFB0-72610F2000D3}"/>
    <dgm:cxn modelId="{C9F162F7-B97B-432A-AA45-6B37AA3085FB}" type="presOf" srcId="{40A1A0C7-E5BD-43F6-AB3E-87AA129DCB8D}" destId="{45DBB385-BB2C-45B2-AF76-324523F889A4}" srcOrd="0" destOrd="0" presId="urn:microsoft.com/office/officeart/2008/layout/VerticalCurvedList"/>
    <dgm:cxn modelId="{1C1C8A61-768B-40A6-9AD0-B0D5F4ECB0DA}" type="presOf" srcId="{DED7E988-81EA-49A6-8B6C-0D6305B02900}" destId="{F9060188-FB79-45DD-B40A-809664FAEC3B}" srcOrd="0" destOrd="0" presId="urn:microsoft.com/office/officeart/2008/layout/VerticalCurvedList"/>
    <dgm:cxn modelId="{A87A4DFC-738F-4433-BFE2-0E86FC9EB3E3}" type="presOf" srcId="{E1734024-32F4-4264-880F-E517911041D6}" destId="{77BD73FC-B58E-4983-8E6C-DB548B488A13}" srcOrd="0" destOrd="0" presId="urn:microsoft.com/office/officeart/2008/layout/VerticalCurvedList"/>
    <dgm:cxn modelId="{D78A35DF-A1FF-4D6D-9AA8-82E64EE71106}" type="presOf" srcId="{A1A9ACE2-082D-4FED-8DBC-18A148009285}" destId="{A2C3EC6C-E0C5-4478-A99A-05E7967966D6}" srcOrd="0" destOrd="0" presId="urn:microsoft.com/office/officeart/2008/layout/VerticalCurvedList"/>
    <dgm:cxn modelId="{5C2346F4-5582-43DB-9FA1-48C809A37761}" type="presOf" srcId="{D0B49BF1-B86B-486A-96B1-3404B085BD16}" destId="{D915A6D8-718B-47C8-A9C7-355E1093663B}" srcOrd="0" destOrd="0" presId="urn:microsoft.com/office/officeart/2008/layout/VerticalCurvedList"/>
    <dgm:cxn modelId="{3D963F2E-DD1D-4FEB-8D0D-02CC1E8F1C5E}" srcId="{DED7E988-81EA-49A6-8B6C-0D6305B02900}" destId="{A1A9ACE2-082D-4FED-8DBC-18A148009285}" srcOrd="1" destOrd="0" parTransId="{5B510B92-D830-46EE-B54A-5F96B4E653A2}" sibTransId="{37952222-59E7-409D-BD74-4AAADA4D90D8}"/>
    <dgm:cxn modelId="{154309A8-D8CC-496D-B47A-691C4B0676D3}" srcId="{DED7E988-81EA-49A6-8B6C-0D6305B02900}" destId="{D0B49BF1-B86B-486A-96B1-3404B085BD16}" srcOrd="3" destOrd="0" parTransId="{8CFD0AC9-AB0D-4B95-ACD6-16B57BBDBDD5}" sibTransId="{A9627967-FAE2-4BD3-ADD0-FE1A2DAA4953}"/>
    <dgm:cxn modelId="{25A5BE34-38A2-4767-8B2C-964E62E9D92E}" type="presOf" srcId="{6F12C7E8-2070-4CC8-9ED6-B1067BE41FED}" destId="{88181BCA-D016-44AA-964E-B2BCE7824618}" srcOrd="0" destOrd="0" presId="urn:microsoft.com/office/officeart/2008/layout/VerticalCurvedList"/>
    <dgm:cxn modelId="{2E8D4770-9B09-4365-ACF3-15EE10077440}" type="presOf" srcId="{71FBB7C4-F226-4D58-AFB0-72610F2000D3}" destId="{0DE194CB-E61C-4723-9F65-2081E23C577D}" srcOrd="0" destOrd="0" presId="urn:microsoft.com/office/officeart/2008/layout/VerticalCurvedList"/>
    <dgm:cxn modelId="{43430F23-3B6A-4C90-A7DF-B7FD84FFA883}" srcId="{DED7E988-81EA-49A6-8B6C-0D6305B02900}" destId="{6F12C7E8-2070-4CC8-9ED6-B1067BE41FED}" srcOrd="2" destOrd="0" parTransId="{6BFDBB47-F313-410A-8BC9-F4DA6BB7ABD6}" sibTransId="{4A7C6B48-811D-4C05-A960-7C6B5A73FF35}"/>
    <dgm:cxn modelId="{DD457BBB-B150-4416-9772-B0C8E6885FDF}" srcId="{DED7E988-81EA-49A6-8B6C-0D6305B02900}" destId="{E1734024-32F4-4264-880F-E517911041D6}" srcOrd="4" destOrd="0" parTransId="{FAE0CEC5-73B3-4B5C-85A5-3E2B0F1DD11D}" sibTransId="{9C08CD81-EFD3-43E6-874B-F6DD56A93989}"/>
    <dgm:cxn modelId="{BCE8DD50-EBDF-4D0E-8A24-C0D437512E34}" type="presParOf" srcId="{F9060188-FB79-45DD-B40A-809664FAEC3B}" destId="{32927114-0B62-49D1-87C6-13443E3C9C2D}" srcOrd="0" destOrd="0" presId="urn:microsoft.com/office/officeart/2008/layout/VerticalCurvedList"/>
    <dgm:cxn modelId="{0F976902-9B9A-416A-9567-6461086D37BE}" type="presParOf" srcId="{32927114-0B62-49D1-87C6-13443E3C9C2D}" destId="{289C6427-12B9-47DC-8E12-D0FE0232CF2E}" srcOrd="0" destOrd="0" presId="urn:microsoft.com/office/officeart/2008/layout/VerticalCurvedList"/>
    <dgm:cxn modelId="{3255BAC9-1D8A-43B8-A0BB-26D73556DEB0}" type="presParOf" srcId="{289C6427-12B9-47DC-8E12-D0FE0232CF2E}" destId="{6AAD0002-FCC6-4704-8BF6-34237720D704}" srcOrd="0" destOrd="0" presId="urn:microsoft.com/office/officeart/2008/layout/VerticalCurvedList"/>
    <dgm:cxn modelId="{D3FC4424-A424-4B25-BBB6-737FB4BA3760}" type="presParOf" srcId="{289C6427-12B9-47DC-8E12-D0FE0232CF2E}" destId="{0DE194CB-E61C-4723-9F65-2081E23C577D}" srcOrd="1" destOrd="0" presId="urn:microsoft.com/office/officeart/2008/layout/VerticalCurvedList"/>
    <dgm:cxn modelId="{E4C96DAD-4245-483A-99DA-7214480E9762}" type="presParOf" srcId="{289C6427-12B9-47DC-8E12-D0FE0232CF2E}" destId="{12360852-A5D7-4E4E-AABF-92D6411222D2}" srcOrd="2" destOrd="0" presId="urn:microsoft.com/office/officeart/2008/layout/VerticalCurvedList"/>
    <dgm:cxn modelId="{41567D5C-D89C-476F-92C1-7868B8837DBE}" type="presParOf" srcId="{289C6427-12B9-47DC-8E12-D0FE0232CF2E}" destId="{B8587C48-30F1-4C35-B3D8-ACAADFB03B43}" srcOrd="3" destOrd="0" presId="urn:microsoft.com/office/officeart/2008/layout/VerticalCurvedList"/>
    <dgm:cxn modelId="{5AE08743-94C6-47DB-ADD9-ECFB1BF65371}" type="presParOf" srcId="{32927114-0B62-49D1-87C6-13443E3C9C2D}" destId="{45DBB385-BB2C-45B2-AF76-324523F889A4}" srcOrd="1" destOrd="0" presId="urn:microsoft.com/office/officeart/2008/layout/VerticalCurvedList"/>
    <dgm:cxn modelId="{2FFE2F90-3370-4BA0-BC77-701D98B7AEDC}" type="presParOf" srcId="{32927114-0B62-49D1-87C6-13443E3C9C2D}" destId="{4DFC383C-7CC6-4135-AEF7-5964C5F4AEEA}" srcOrd="2" destOrd="0" presId="urn:microsoft.com/office/officeart/2008/layout/VerticalCurvedList"/>
    <dgm:cxn modelId="{BC9265AE-6B98-4B94-94D2-CFC6A4FD65DF}" type="presParOf" srcId="{4DFC383C-7CC6-4135-AEF7-5964C5F4AEEA}" destId="{5A97910B-61B5-4F5B-BD3E-A76F3DDC7167}" srcOrd="0" destOrd="0" presId="urn:microsoft.com/office/officeart/2008/layout/VerticalCurvedList"/>
    <dgm:cxn modelId="{A6B2C7EB-440C-4A28-AAB7-0B4EBD638202}" type="presParOf" srcId="{32927114-0B62-49D1-87C6-13443E3C9C2D}" destId="{A2C3EC6C-E0C5-4478-A99A-05E7967966D6}" srcOrd="3" destOrd="0" presId="urn:microsoft.com/office/officeart/2008/layout/VerticalCurvedList"/>
    <dgm:cxn modelId="{54D5CEF1-80DF-4B7C-9A2E-E34728E3D1FA}" type="presParOf" srcId="{32927114-0B62-49D1-87C6-13443E3C9C2D}" destId="{FC2CD8D1-7983-4842-AD66-D8CEB4A65B84}" srcOrd="4" destOrd="0" presId="urn:microsoft.com/office/officeart/2008/layout/VerticalCurvedList"/>
    <dgm:cxn modelId="{B0DF372B-9947-4ED5-AA7B-D2E7AF32E80E}" type="presParOf" srcId="{FC2CD8D1-7983-4842-AD66-D8CEB4A65B84}" destId="{D0BE6ABD-CC35-406A-8285-32FC84C95BBE}" srcOrd="0" destOrd="0" presId="urn:microsoft.com/office/officeart/2008/layout/VerticalCurvedList"/>
    <dgm:cxn modelId="{9670AEE6-C99D-4800-9ABE-3EF3C6554E76}" type="presParOf" srcId="{32927114-0B62-49D1-87C6-13443E3C9C2D}" destId="{88181BCA-D016-44AA-964E-B2BCE7824618}" srcOrd="5" destOrd="0" presId="urn:microsoft.com/office/officeart/2008/layout/VerticalCurvedList"/>
    <dgm:cxn modelId="{277E916E-D7DE-43D4-AB92-079A42129455}" type="presParOf" srcId="{32927114-0B62-49D1-87C6-13443E3C9C2D}" destId="{1E3C5227-3833-40C4-A08D-260DD6BB7DDB}" srcOrd="6" destOrd="0" presId="urn:microsoft.com/office/officeart/2008/layout/VerticalCurvedList"/>
    <dgm:cxn modelId="{74A604F8-5A21-4274-9E7C-BD5BF1E87976}" type="presParOf" srcId="{1E3C5227-3833-40C4-A08D-260DD6BB7DDB}" destId="{3EB5E459-18C0-4C2B-A70A-6AF5ED76B952}" srcOrd="0" destOrd="0" presId="urn:microsoft.com/office/officeart/2008/layout/VerticalCurvedList"/>
    <dgm:cxn modelId="{A82D71F5-4D29-4F20-8C02-BC5007FC02BE}" type="presParOf" srcId="{32927114-0B62-49D1-87C6-13443E3C9C2D}" destId="{D915A6D8-718B-47C8-A9C7-355E1093663B}" srcOrd="7" destOrd="0" presId="urn:microsoft.com/office/officeart/2008/layout/VerticalCurvedList"/>
    <dgm:cxn modelId="{2FDB33F3-F113-4924-A512-A236CB7CD912}" type="presParOf" srcId="{32927114-0B62-49D1-87C6-13443E3C9C2D}" destId="{C1B635F3-DF8A-4377-8EA2-147B4CCAB69A}" srcOrd="8" destOrd="0" presId="urn:microsoft.com/office/officeart/2008/layout/VerticalCurvedList"/>
    <dgm:cxn modelId="{308EF88F-6472-458B-A690-19E639910350}" type="presParOf" srcId="{C1B635F3-DF8A-4377-8EA2-147B4CCAB69A}" destId="{A60D0EC6-D5EA-4496-A393-8449CDFE1F43}" srcOrd="0" destOrd="0" presId="urn:microsoft.com/office/officeart/2008/layout/VerticalCurvedList"/>
    <dgm:cxn modelId="{CB9B8BDE-68AF-4E76-9AD1-79529078070A}" type="presParOf" srcId="{32927114-0B62-49D1-87C6-13443E3C9C2D}" destId="{77BD73FC-B58E-4983-8E6C-DB548B488A13}" srcOrd="9" destOrd="0" presId="urn:microsoft.com/office/officeart/2008/layout/VerticalCurvedList"/>
    <dgm:cxn modelId="{B6BEBF31-97F9-4482-A47F-159727B34ABF}" type="presParOf" srcId="{32927114-0B62-49D1-87C6-13443E3C9C2D}" destId="{2474A6CC-9600-4FCE-9663-A471825DA84E}" srcOrd="10" destOrd="0" presId="urn:microsoft.com/office/officeart/2008/layout/VerticalCurvedList"/>
    <dgm:cxn modelId="{879785FD-0081-4CFF-9C85-C99920E5D8B6}" type="presParOf" srcId="{2474A6CC-9600-4FCE-9663-A471825DA84E}" destId="{7356EBD9-D19C-4C16-9E96-51B7E7F7E9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92A6FD-42E9-4834-8D48-4F2E5591DD9B}" type="doc">
      <dgm:prSet loTypeId="urn:microsoft.com/office/officeart/2005/8/layout/chevron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D79E81-A963-43C7-BA31-8960A5596A9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8D6650-027C-4DC0-B673-9D9734E99B28}" type="parTrans" cxnId="{30E947A1-99A7-4DE2-8F79-5F346CADFEEA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2771DD-F4A8-46A1-BF42-87AED4570135}" type="sibTrans" cxnId="{30E947A1-99A7-4DE2-8F79-5F346CADFEEA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2A7BC8-3C1A-4FD6-A2F5-8A36AB4CDF09}">
      <dgm:prSet phldrT="[Текст]" custT="1"/>
      <dgm:spPr>
        <a:solidFill>
          <a:srgbClr val="CEEFFE">
            <a:alpha val="90000"/>
          </a:srgbClr>
        </a:solidFill>
        <a:ln>
          <a:solidFill>
            <a:schemeClr val="tx2">
              <a:lumMod val="85000"/>
              <a:lumOff val="15000"/>
            </a:schemeClr>
          </a:solidFill>
        </a:ln>
        <a:scene3d>
          <a:camera prst="orthographicFront"/>
          <a:lightRig rig="chilly" dir="t"/>
        </a:scene3d>
        <a:sp3d prstMaterial="dkEdge">
          <a:bevelT w="25400" h="6350"/>
          <a:bevelB w="0" h="0" prst="convex"/>
        </a:sp3d>
      </dgm:spPr>
      <dgm:t>
        <a:bodyPr/>
        <a:lstStyle/>
        <a:p>
          <a:pPr algn="just"/>
          <a:r>
            <a:rPr lang="en-US" sz="2000" dirty="0" smtClean="0"/>
            <a:t>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Master degree Diploma or Specialist Diploma;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C960342A-F9AA-48E5-B65A-1A5B1E0CC2BA}" type="parTrans" cxnId="{F603930C-F63D-4F13-A11D-65DF9A684FE4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74E606-AE3C-4855-AE26-7A1351B006C2}" type="sibTrans" cxnId="{F603930C-F63D-4F13-A11D-65DF9A684FE4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4FAA8F-B3AB-4671-99C6-800F99A8A24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AFF848-EC99-42B4-A562-A6285198F37C}" type="parTrans" cxnId="{BBE5F93F-E0D7-4907-B92C-A41D572C08EA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0E9FFC-97D9-4711-81BB-07A9941103B1}" type="sibTrans" cxnId="{BBE5F93F-E0D7-4907-B92C-A41D572C08EA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E36AD1-29CE-4BA6-A12D-2CF75CDEEB79}">
      <dgm:prSet phldrT="[Текст]" custT="1"/>
      <dgm:spPr>
        <a:solidFill>
          <a:srgbClr val="CEEFFE">
            <a:alpha val="90000"/>
          </a:srgbClr>
        </a:solidFill>
        <a:ln>
          <a:solidFill>
            <a:schemeClr val="tx2">
              <a:lumMod val="85000"/>
              <a:lumOff val="15000"/>
            </a:schemeClr>
          </a:solidFill>
        </a:ln>
        <a:scene3d>
          <a:camera prst="orthographicFront"/>
          <a:lightRig rig="chilly" dir="t"/>
        </a:scene3d>
        <a:sp3d prstMaterial="dkEdge">
          <a:bevelT w="25400" h="6350"/>
          <a:bevelB w="0" h="0" prst="convex"/>
        </a:sp3d>
      </dgm:spPr>
      <dgm:t>
        <a:bodyPr/>
        <a:lstStyle/>
        <a:p>
          <a:pPr algn="just"/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at least 1 scientific  article and 2 conference abstracts</a:t>
          </a:r>
          <a:r>
            <a:rPr lang="uz-Cyrl-UZ" sz="2000" b="1" i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i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8EADDE-3DCE-4C03-BDD9-D1FC96378B11}" type="parTrans" cxnId="{213A526D-9381-4461-A362-DBA51A9DB7F4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15C0A5-BE90-4B20-A99C-8BD7A9A4BDDC}" type="sibTrans" cxnId="{213A526D-9381-4461-A362-DBA51A9DB7F4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CE07FF-AA15-4D15-8619-773A8752BB2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F1DB41-385C-4545-8910-D8187F05E620}" type="parTrans" cxnId="{6A30C36A-84E4-4208-8112-6D07643C42D6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679745-62F6-4A2E-BB0D-08E555AE8A90}" type="sibTrans" cxnId="{6A30C36A-84E4-4208-8112-6D07643C42D6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E0B01D-D118-4522-A8F7-333A7585104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3EA579-8C92-4160-9594-EC324BDF5C2B}" type="parTrans" cxnId="{432939A4-5BFD-4B0E-98B3-CEEEA0C667D6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6C9D54-468F-45C8-A660-0CC311E45AA6}" type="sibTrans" cxnId="{432939A4-5BFD-4B0E-98B3-CEEEA0C667D6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37B19C-3B4D-4A7E-BAE8-24328CF84E55}">
      <dgm:prSet phldrT="[Текст]" custT="1"/>
      <dgm:spPr>
        <a:solidFill>
          <a:srgbClr val="CEEFFE">
            <a:alpha val="90000"/>
          </a:srgbClr>
        </a:solidFill>
        <a:ln>
          <a:solidFill>
            <a:schemeClr val="tx2">
              <a:lumMod val="85000"/>
              <a:lumOff val="15000"/>
            </a:schemeClr>
          </a:solidFill>
        </a:ln>
        <a:scene3d>
          <a:camera prst="orthographicFront"/>
          <a:lightRig rig="chilly" dir="t"/>
        </a:scene3d>
        <a:sp3d prstMaterial="dkEdge">
          <a:bevelT w="25400" h="6350"/>
          <a:bevelB w="0" h="0" prst="convex"/>
        </a:sp3d>
      </dgm:spPr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2 years of work experience  in science and education </a:t>
          </a:r>
          <a:r>
            <a:rPr lang="uz-Cyrl-UZ" sz="2000" b="1" i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6C049A85-6310-4888-B199-35515C131CDB}" type="parTrans" cxnId="{C4DBC3FB-E222-4E86-8B41-BF72E3CE80BB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284983-C8DC-490A-9A8C-5102C9471A90}" type="sibTrans" cxnId="{C4DBC3FB-E222-4E86-8B41-BF72E3CE80BB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134288-D692-45BF-9414-9CAC6B4ADEA6}">
      <dgm:prSet custT="1"/>
      <dgm:spPr>
        <a:solidFill>
          <a:srgbClr val="CEEFFE">
            <a:alpha val="90000"/>
          </a:srgbClr>
        </a:solidFill>
        <a:ln>
          <a:solidFill>
            <a:schemeClr val="tx2">
              <a:lumMod val="85000"/>
              <a:lumOff val="15000"/>
            </a:schemeClr>
          </a:solidFill>
        </a:ln>
        <a:scene3d>
          <a:camera prst="orthographicFront"/>
          <a:lightRig rig="chilly" dir="t"/>
        </a:scene3d>
        <a:sp3d prstMaterial="dkEdge">
          <a:bevelT w="25400" h="6350"/>
          <a:bevelB w="0" h="0" prst="convex"/>
        </a:sp3d>
      </dgm:spPr>
      <dgm:t>
        <a:bodyPr/>
        <a:lstStyle/>
        <a:p>
          <a:pPr algn="just"/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English Language Competency: B2 (CEFR), 5.5 (IELTS), 567 (TOEFL PBT)</a:t>
          </a:r>
          <a:r>
            <a:rPr lang="uz-Cyrl-UZ" sz="20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739CDD-2B3D-4663-8ADF-A4765B535368}" type="parTrans" cxnId="{7A81F85A-B005-4E5B-A7C5-082FAEF24889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CA60BA-61DF-4CB2-90AA-BF4FBB31BC37}" type="sibTrans" cxnId="{7A81F85A-B005-4E5B-A7C5-082FAEF24889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3EA4A7-FBB6-4F08-91D7-ADAB7ED220DE}">
      <dgm:prSet custT="1"/>
      <dgm:spPr>
        <a:solidFill>
          <a:srgbClr val="CEEFFE">
            <a:alpha val="90000"/>
          </a:srgbClr>
        </a:solidFill>
        <a:ln>
          <a:solidFill>
            <a:schemeClr val="tx2">
              <a:lumMod val="85000"/>
              <a:lumOff val="15000"/>
            </a:schemeClr>
          </a:solidFill>
        </a:ln>
        <a:scene3d>
          <a:camera prst="orthographicFront"/>
          <a:lightRig rig="chilly" dir="t"/>
        </a:scene3d>
        <a:sp3d prstMaterial="dkEdge">
          <a:bevelT w="25400" h="6350"/>
          <a:bevelB w="0" h="0" prst="convex"/>
        </a:sp3d>
      </dgm:spPr>
      <dgm:t>
        <a:bodyPr/>
        <a:lstStyle/>
        <a:p>
          <a:pPr algn="just"/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For</a:t>
          </a:r>
          <a:r>
            <a:rPr lang="uz-Cyrl-UZ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DSc –holders of Candidate of Science Degree or PhD (3 scientific  articles and 2 conference abstracts)</a:t>
          </a:r>
          <a:endParaRPr lang="ru-RU" sz="2000" b="1" i="1" u="none" dirty="0">
            <a:latin typeface="Times New Roman" pitchFamily="18" charset="0"/>
            <a:cs typeface="Times New Roman" pitchFamily="18" charset="0"/>
          </a:endParaRPr>
        </a:p>
      </dgm:t>
    </dgm:pt>
    <dgm:pt modelId="{853D1CDD-6717-436B-8571-4171BBEF05DD}" type="parTrans" cxnId="{3041405E-87B5-49D2-919B-DB9019437A1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A722897-FD48-4DD0-90B7-2BB6B6D8A117}" type="sibTrans" cxnId="{3041405E-87B5-49D2-919B-DB9019437A1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C957259-54EC-4299-94E3-91FCE2A98E7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2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9D712F-03EE-4C61-805A-6C618B9652CA}" type="sibTrans" cxnId="{4C609130-7F72-4792-B4B1-0CF02BA0B894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02ABA8-6E3A-4538-B8A8-116616D50BE5}" type="parTrans" cxnId="{4C609130-7F72-4792-B4B1-0CF02BA0B894}">
      <dgm:prSet/>
      <dgm:spPr/>
      <dgm:t>
        <a:bodyPr/>
        <a:lstStyle/>
        <a:p>
          <a:endParaRPr lang="ru-RU" sz="2000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FAA1C3-B08D-4EAE-A262-5B9BE203A1E6}" type="pres">
      <dgm:prSet presAssocID="{D992A6FD-42E9-4834-8D48-4F2E5591DD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CBF2FD-A7B2-47A8-8AD3-F11284DBFE2C}" type="pres">
      <dgm:prSet presAssocID="{E9D79E81-A963-43C7-BA31-8960A5596A91}" presName="composite" presStyleCnt="0"/>
      <dgm:spPr/>
      <dgm:t>
        <a:bodyPr/>
        <a:lstStyle/>
        <a:p>
          <a:endParaRPr lang="ru-RU"/>
        </a:p>
      </dgm:t>
    </dgm:pt>
    <dgm:pt modelId="{5CAF1E4B-4806-4E89-BF71-AD3A1E29E875}" type="pres">
      <dgm:prSet presAssocID="{E9D79E81-A963-43C7-BA31-8960A5596A9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F9586-978C-4CF8-84EF-9C65604CE6EB}" type="pres">
      <dgm:prSet presAssocID="{E9D79E81-A963-43C7-BA31-8960A5596A91}" presName="descendantText" presStyleLbl="alignAcc1" presStyleIdx="0" presStyleCnt="5" custLinFactNeighborX="-849" custLinFactNeighborY="1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6AB1B-ED9D-46BE-BB41-E6536A6EC64B}" type="pres">
      <dgm:prSet presAssocID="{1E2771DD-F4A8-46A1-BF42-87AED4570135}" presName="sp" presStyleCnt="0"/>
      <dgm:spPr/>
      <dgm:t>
        <a:bodyPr/>
        <a:lstStyle/>
        <a:p>
          <a:endParaRPr lang="ru-RU"/>
        </a:p>
      </dgm:t>
    </dgm:pt>
    <dgm:pt modelId="{517E8C9D-54D2-4BCC-BBA2-8FF54C8209E7}" type="pres">
      <dgm:prSet presAssocID="{A34FAA8F-B3AB-4671-99C6-800F99A8A245}" presName="composite" presStyleCnt="0"/>
      <dgm:spPr/>
      <dgm:t>
        <a:bodyPr/>
        <a:lstStyle/>
        <a:p>
          <a:endParaRPr lang="ru-RU"/>
        </a:p>
      </dgm:t>
    </dgm:pt>
    <dgm:pt modelId="{12C79A1D-1659-4498-9D25-CB8C8322D210}" type="pres">
      <dgm:prSet presAssocID="{A34FAA8F-B3AB-4671-99C6-800F99A8A24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866CB-8DE4-4DA4-8335-9A94B788FCE0}" type="pres">
      <dgm:prSet presAssocID="{A34FAA8F-B3AB-4671-99C6-800F99A8A24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44483-6CB8-42B8-BFFE-E3E0D39F2F0E}" type="pres">
      <dgm:prSet presAssocID="{F60E9FFC-97D9-4711-81BB-07A9941103B1}" presName="sp" presStyleCnt="0"/>
      <dgm:spPr/>
      <dgm:t>
        <a:bodyPr/>
        <a:lstStyle/>
        <a:p>
          <a:endParaRPr lang="ru-RU"/>
        </a:p>
      </dgm:t>
    </dgm:pt>
    <dgm:pt modelId="{A131F2F9-CE0E-4707-B086-783C3DF82448}" type="pres">
      <dgm:prSet presAssocID="{0FCE07FF-AA15-4D15-8619-773A8752BB24}" presName="composite" presStyleCnt="0"/>
      <dgm:spPr/>
      <dgm:t>
        <a:bodyPr/>
        <a:lstStyle/>
        <a:p>
          <a:endParaRPr lang="ru-RU"/>
        </a:p>
      </dgm:t>
    </dgm:pt>
    <dgm:pt modelId="{518CBDFB-6115-4354-B86A-8C9904A1148E}" type="pres">
      <dgm:prSet presAssocID="{0FCE07FF-AA15-4D15-8619-773A8752BB2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2DBF9-743E-4A1B-8560-FBF7B35DE4BD}" type="pres">
      <dgm:prSet presAssocID="{0FCE07FF-AA15-4D15-8619-773A8752BB24}" presName="descendantText" presStyleLbl="alignAcc1" presStyleIdx="2" presStyleCnt="5" custLinFactNeighborX="-563" custLinFactNeighborY="-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E58B0-C42E-409E-8C92-B9016129FAB5}" type="pres">
      <dgm:prSet presAssocID="{F0679745-62F6-4A2E-BB0D-08E555AE8A90}" presName="sp" presStyleCnt="0"/>
      <dgm:spPr/>
      <dgm:t>
        <a:bodyPr/>
        <a:lstStyle/>
        <a:p>
          <a:endParaRPr lang="ru-RU"/>
        </a:p>
      </dgm:t>
    </dgm:pt>
    <dgm:pt modelId="{3FBA964F-41FE-4702-96F8-7700D6E37B54}" type="pres">
      <dgm:prSet presAssocID="{33E0B01D-D118-4522-A8F7-333A7585104F}" presName="composite" presStyleCnt="0"/>
      <dgm:spPr/>
      <dgm:t>
        <a:bodyPr/>
        <a:lstStyle/>
        <a:p>
          <a:endParaRPr lang="ru-RU"/>
        </a:p>
      </dgm:t>
    </dgm:pt>
    <dgm:pt modelId="{8CA394F5-1F19-4617-A199-7DA672B1A44F}" type="pres">
      <dgm:prSet presAssocID="{33E0B01D-D118-4522-A8F7-333A7585104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0CC37-F7F4-4B28-BC5A-AD6374CD401D}" type="pres">
      <dgm:prSet presAssocID="{33E0B01D-D118-4522-A8F7-333A7585104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46F0D-FE54-4CEF-86B7-A2A27973B424}" type="pres">
      <dgm:prSet presAssocID="{5A6C9D54-468F-45C8-A660-0CC311E45AA6}" presName="sp" presStyleCnt="0"/>
      <dgm:spPr/>
      <dgm:t>
        <a:bodyPr/>
        <a:lstStyle/>
        <a:p>
          <a:endParaRPr lang="ru-RU"/>
        </a:p>
      </dgm:t>
    </dgm:pt>
    <dgm:pt modelId="{641BB4C1-41EE-483B-894F-FB2F9A236EA0}" type="pres">
      <dgm:prSet presAssocID="{1C957259-54EC-4299-94E3-91FCE2A98E75}" presName="composite" presStyleCnt="0"/>
      <dgm:spPr/>
      <dgm:t>
        <a:bodyPr/>
        <a:lstStyle/>
        <a:p>
          <a:endParaRPr lang="ru-RU"/>
        </a:p>
      </dgm:t>
    </dgm:pt>
    <dgm:pt modelId="{D444878A-2412-43E3-B306-D94D5674D20F}" type="pres">
      <dgm:prSet presAssocID="{1C957259-54EC-4299-94E3-91FCE2A98E7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B09A8-9155-4AA5-BBAA-C376CCA0821D}" type="pres">
      <dgm:prSet presAssocID="{1C957259-54EC-4299-94E3-91FCE2A98E75}" presName="descendantText" presStyleLbl="alignAcc1" presStyleIdx="4" presStyleCnt="5" custLinFactNeighborX="-849" custLinFactNeighborY="15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0071AD-553F-4084-8C62-E419A4463A74}" type="presOf" srcId="{67E36AD1-29CE-4BA6-A12D-2CF75CDEEB79}" destId="{83F866CB-8DE4-4DA4-8335-9A94B788FCE0}" srcOrd="0" destOrd="0" presId="urn:microsoft.com/office/officeart/2005/8/layout/chevron2"/>
    <dgm:cxn modelId="{E57C030D-C09C-4023-A616-9E0A12CF68AB}" type="presOf" srcId="{CF2A7BC8-3C1A-4FD6-A2F5-8A36AB4CDF09}" destId="{160F9586-978C-4CF8-84EF-9C65604CE6EB}" srcOrd="0" destOrd="0" presId="urn:microsoft.com/office/officeart/2005/8/layout/chevron2"/>
    <dgm:cxn modelId="{6A30C36A-84E4-4208-8112-6D07643C42D6}" srcId="{D992A6FD-42E9-4834-8D48-4F2E5591DD9B}" destId="{0FCE07FF-AA15-4D15-8619-773A8752BB24}" srcOrd="2" destOrd="0" parTransId="{2CF1DB41-385C-4545-8910-D8187F05E620}" sibTransId="{F0679745-62F6-4A2E-BB0D-08E555AE8A90}"/>
    <dgm:cxn modelId="{4C609130-7F72-4792-B4B1-0CF02BA0B894}" srcId="{D992A6FD-42E9-4834-8D48-4F2E5591DD9B}" destId="{1C957259-54EC-4299-94E3-91FCE2A98E75}" srcOrd="4" destOrd="0" parTransId="{1102ABA8-6E3A-4538-B8A8-116616D50BE5}" sibTransId="{759D712F-03EE-4C61-805A-6C618B9652CA}"/>
    <dgm:cxn modelId="{81392545-6E92-4A0B-8BD3-6FDD16CC2B1D}" type="presOf" srcId="{33E0B01D-D118-4522-A8F7-333A7585104F}" destId="{8CA394F5-1F19-4617-A199-7DA672B1A44F}" srcOrd="0" destOrd="0" presId="urn:microsoft.com/office/officeart/2005/8/layout/chevron2"/>
    <dgm:cxn modelId="{52F8D104-2829-4E40-B8A9-C904608996DE}" type="presOf" srcId="{1C957259-54EC-4299-94E3-91FCE2A98E75}" destId="{D444878A-2412-43E3-B306-D94D5674D20F}" srcOrd="0" destOrd="0" presId="urn:microsoft.com/office/officeart/2005/8/layout/chevron2"/>
    <dgm:cxn modelId="{30E947A1-99A7-4DE2-8F79-5F346CADFEEA}" srcId="{D992A6FD-42E9-4834-8D48-4F2E5591DD9B}" destId="{E9D79E81-A963-43C7-BA31-8960A5596A91}" srcOrd="0" destOrd="0" parTransId="{FC8D6650-027C-4DC0-B673-9D9734E99B28}" sibTransId="{1E2771DD-F4A8-46A1-BF42-87AED4570135}"/>
    <dgm:cxn modelId="{99D2ED35-C1E8-4862-9903-5AE0CDABF47C}" type="presOf" srcId="{0FCE07FF-AA15-4D15-8619-773A8752BB24}" destId="{518CBDFB-6115-4354-B86A-8C9904A1148E}" srcOrd="0" destOrd="0" presId="urn:microsoft.com/office/officeart/2005/8/layout/chevron2"/>
    <dgm:cxn modelId="{3041405E-87B5-49D2-919B-DB9019437A1F}" srcId="{1C957259-54EC-4299-94E3-91FCE2A98E75}" destId="{A03EA4A7-FBB6-4F08-91D7-ADAB7ED220DE}" srcOrd="0" destOrd="0" parTransId="{853D1CDD-6717-436B-8571-4171BBEF05DD}" sibTransId="{6A722897-FD48-4DD0-90B7-2BB6B6D8A117}"/>
    <dgm:cxn modelId="{02FF5CE5-638C-42C8-A3B4-07C00EE3216A}" type="presOf" srcId="{D992A6FD-42E9-4834-8D48-4F2E5591DD9B}" destId="{8BFAA1C3-B08D-4EAE-A262-5B9BE203A1E6}" srcOrd="0" destOrd="0" presId="urn:microsoft.com/office/officeart/2005/8/layout/chevron2"/>
    <dgm:cxn modelId="{BBE5F93F-E0D7-4907-B92C-A41D572C08EA}" srcId="{D992A6FD-42E9-4834-8D48-4F2E5591DD9B}" destId="{A34FAA8F-B3AB-4671-99C6-800F99A8A245}" srcOrd="1" destOrd="0" parTransId="{A5AFF848-EC99-42B4-A562-A6285198F37C}" sibTransId="{F60E9FFC-97D9-4711-81BB-07A9941103B1}"/>
    <dgm:cxn modelId="{432939A4-5BFD-4B0E-98B3-CEEEA0C667D6}" srcId="{D992A6FD-42E9-4834-8D48-4F2E5591DD9B}" destId="{33E0B01D-D118-4522-A8F7-333A7585104F}" srcOrd="3" destOrd="0" parTransId="{973EA579-8C92-4160-9594-EC324BDF5C2B}" sibTransId="{5A6C9D54-468F-45C8-A660-0CC311E45AA6}"/>
    <dgm:cxn modelId="{BDD01C48-6BC6-43AC-9920-9F51EA1FF4F9}" type="presOf" srcId="{A34FAA8F-B3AB-4671-99C6-800F99A8A245}" destId="{12C79A1D-1659-4498-9D25-CB8C8322D210}" srcOrd="0" destOrd="0" presId="urn:microsoft.com/office/officeart/2005/8/layout/chevron2"/>
    <dgm:cxn modelId="{C4DBC3FB-E222-4E86-8B41-BF72E3CE80BB}" srcId="{0FCE07FF-AA15-4D15-8619-773A8752BB24}" destId="{7C37B19C-3B4D-4A7E-BAE8-24328CF84E55}" srcOrd="0" destOrd="0" parTransId="{6C049A85-6310-4888-B199-35515C131CDB}" sibTransId="{2B284983-C8DC-490A-9A8C-5102C9471A90}"/>
    <dgm:cxn modelId="{C842FD6D-DF55-4C48-8D24-5C434DF11901}" type="presOf" srcId="{7C37B19C-3B4D-4A7E-BAE8-24328CF84E55}" destId="{58F2DBF9-743E-4A1B-8560-FBF7B35DE4BD}" srcOrd="0" destOrd="0" presId="urn:microsoft.com/office/officeart/2005/8/layout/chevron2"/>
    <dgm:cxn modelId="{91129A8A-D7C7-4DBD-BACD-FE96710F6CE2}" type="presOf" srcId="{7B134288-D692-45BF-9414-9CAC6B4ADEA6}" destId="{2490CC37-F7F4-4B28-BC5A-AD6374CD401D}" srcOrd="0" destOrd="0" presId="urn:microsoft.com/office/officeart/2005/8/layout/chevron2"/>
    <dgm:cxn modelId="{1A9EDA04-BCD2-4069-89D6-30F8C39D6D3B}" type="presOf" srcId="{A03EA4A7-FBB6-4F08-91D7-ADAB7ED220DE}" destId="{B8DB09A8-9155-4AA5-BBAA-C376CCA0821D}" srcOrd="0" destOrd="0" presId="urn:microsoft.com/office/officeart/2005/8/layout/chevron2"/>
    <dgm:cxn modelId="{AFCF1A10-3F73-4D98-A508-49547F3D9B89}" type="presOf" srcId="{E9D79E81-A963-43C7-BA31-8960A5596A91}" destId="{5CAF1E4B-4806-4E89-BF71-AD3A1E29E875}" srcOrd="0" destOrd="0" presId="urn:microsoft.com/office/officeart/2005/8/layout/chevron2"/>
    <dgm:cxn modelId="{7A81F85A-B005-4E5B-A7C5-082FAEF24889}" srcId="{33E0B01D-D118-4522-A8F7-333A7585104F}" destId="{7B134288-D692-45BF-9414-9CAC6B4ADEA6}" srcOrd="0" destOrd="0" parTransId="{1D739CDD-2B3D-4663-8ADF-A4765B535368}" sibTransId="{7ECA60BA-61DF-4CB2-90AA-BF4FBB31BC37}"/>
    <dgm:cxn modelId="{F603930C-F63D-4F13-A11D-65DF9A684FE4}" srcId="{E9D79E81-A963-43C7-BA31-8960A5596A91}" destId="{CF2A7BC8-3C1A-4FD6-A2F5-8A36AB4CDF09}" srcOrd="0" destOrd="0" parTransId="{C960342A-F9AA-48E5-B65A-1A5B1E0CC2BA}" sibTransId="{C974E606-AE3C-4855-AE26-7A1351B006C2}"/>
    <dgm:cxn modelId="{213A526D-9381-4461-A362-DBA51A9DB7F4}" srcId="{A34FAA8F-B3AB-4671-99C6-800F99A8A245}" destId="{67E36AD1-29CE-4BA6-A12D-2CF75CDEEB79}" srcOrd="0" destOrd="0" parTransId="{4E8EADDE-3DCE-4C03-BDD9-D1FC96378B11}" sibTransId="{E715C0A5-BE90-4B20-A99C-8BD7A9A4BDDC}"/>
    <dgm:cxn modelId="{6946A45B-FD1B-424A-BBF1-E71286E7CB34}" type="presParOf" srcId="{8BFAA1C3-B08D-4EAE-A262-5B9BE203A1E6}" destId="{01CBF2FD-A7B2-47A8-8AD3-F11284DBFE2C}" srcOrd="0" destOrd="0" presId="urn:microsoft.com/office/officeart/2005/8/layout/chevron2"/>
    <dgm:cxn modelId="{7D0E389C-2986-4A41-AA26-DF0557409BAA}" type="presParOf" srcId="{01CBF2FD-A7B2-47A8-8AD3-F11284DBFE2C}" destId="{5CAF1E4B-4806-4E89-BF71-AD3A1E29E875}" srcOrd="0" destOrd="0" presId="urn:microsoft.com/office/officeart/2005/8/layout/chevron2"/>
    <dgm:cxn modelId="{FBA453DB-0FEB-4DFD-9B17-8154F204B99C}" type="presParOf" srcId="{01CBF2FD-A7B2-47A8-8AD3-F11284DBFE2C}" destId="{160F9586-978C-4CF8-84EF-9C65604CE6EB}" srcOrd="1" destOrd="0" presId="urn:microsoft.com/office/officeart/2005/8/layout/chevron2"/>
    <dgm:cxn modelId="{2150DC30-C46A-4BCB-BC3F-C3316123226C}" type="presParOf" srcId="{8BFAA1C3-B08D-4EAE-A262-5B9BE203A1E6}" destId="{4496AB1B-ED9D-46BE-BB41-E6536A6EC64B}" srcOrd="1" destOrd="0" presId="urn:microsoft.com/office/officeart/2005/8/layout/chevron2"/>
    <dgm:cxn modelId="{1EB6774A-B92D-4F89-A3C0-0AB5117B7BDA}" type="presParOf" srcId="{8BFAA1C3-B08D-4EAE-A262-5B9BE203A1E6}" destId="{517E8C9D-54D2-4BCC-BBA2-8FF54C8209E7}" srcOrd="2" destOrd="0" presId="urn:microsoft.com/office/officeart/2005/8/layout/chevron2"/>
    <dgm:cxn modelId="{3A5E7E06-3662-4EC9-BF17-459E28BCB926}" type="presParOf" srcId="{517E8C9D-54D2-4BCC-BBA2-8FF54C8209E7}" destId="{12C79A1D-1659-4498-9D25-CB8C8322D210}" srcOrd="0" destOrd="0" presId="urn:microsoft.com/office/officeart/2005/8/layout/chevron2"/>
    <dgm:cxn modelId="{7F011FD8-04F4-4579-81A4-6CA9F64D196F}" type="presParOf" srcId="{517E8C9D-54D2-4BCC-BBA2-8FF54C8209E7}" destId="{83F866CB-8DE4-4DA4-8335-9A94B788FCE0}" srcOrd="1" destOrd="0" presId="urn:microsoft.com/office/officeart/2005/8/layout/chevron2"/>
    <dgm:cxn modelId="{F13F794A-EECB-42AE-83C1-4988B74D03D6}" type="presParOf" srcId="{8BFAA1C3-B08D-4EAE-A262-5B9BE203A1E6}" destId="{43444483-6CB8-42B8-BFFE-E3E0D39F2F0E}" srcOrd="3" destOrd="0" presId="urn:microsoft.com/office/officeart/2005/8/layout/chevron2"/>
    <dgm:cxn modelId="{56179DFD-2261-48A2-A6A4-B763703E04A8}" type="presParOf" srcId="{8BFAA1C3-B08D-4EAE-A262-5B9BE203A1E6}" destId="{A131F2F9-CE0E-4707-B086-783C3DF82448}" srcOrd="4" destOrd="0" presId="urn:microsoft.com/office/officeart/2005/8/layout/chevron2"/>
    <dgm:cxn modelId="{71272D78-1319-4302-8115-E6A7977B33EF}" type="presParOf" srcId="{A131F2F9-CE0E-4707-B086-783C3DF82448}" destId="{518CBDFB-6115-4354-B86A-8C9904A1148E}" srcOrd="0" destOrd="0" presId="urn:microsoft.com/office/officeart/2005/8/layout/chevron2"/>
    <dgm:cxn modelId="{D6185B27-98C4-438B-8649-8FBA1CD4A026}" type="presParOf" srcId="{A131F2F9-CE0E-4707-B086-783C3DF82448}" destId="{58F2DBF9-743E-4A1B-8560-FBF7B35DE4BD}" srcOrd="1" destOrd="0" presId="urn:microsoft.com/office/officeart/2005/8/layout/chevron2"/>
    <dgm:cxn modelId="{35760101-3014-4B9F-B11F-0BFAF940C9D9}" type="presParOf" srcId="{8BFAA1C3-B08D-4EAE-A262-5B9BE203A1E6}" destId="{31AE58B0-C42E-409E-8C92-B9016129FAB5}" srcOrd="5" destOrd="0" presId="urn:microsoft.com/office/officeart/2005/8/layout/chevron2"/>
    <dgm:cxn modelId="{B33DB2F1-0426-4F21-ADC6-E6EA9F6354CE}" type="presParOf" srcId="{8BFAA1C3-B08D-4EAE-A262-5B9BE203A1E6}" destId="{3FBA964F-41FE-4702-96F8-7700D6E37B54}" srcOrd="6" destOrd="0" presId="urn:microsoft.com/office/officeart/2005/8/layout/chevron2"/>
    <dgm:cxn modelId="{144F2A21-4147-4436-B4E0-463C0103A6A7}" type="presParOf" srcId="{3FBA964F-41FE-4702-96F8-7700D6E37B54}" destId="{8CA394F5-1F19-4617-A199-7DA672B1A44F}" srcOrd="0" destOrd="0" presId="urn:microsoft.com/office/officeart/2005/8/layout/chevron2"/>
    <dgm:cxn modelId="{CA574CB8-141D-4D48-80F7-5CEB0A42EB05}" type="presParOf" srcId="{3FBA964F-41FE-4702-96F8-7700D6E37B54}" destId="{2490CC37-F7F4-4B28-BC5A-AD6374CD401D}" srcOrd="1" destOrd="0" presId="urn:microsoft.com/office/officeart/2005/8/layout/chevron2"/>
    <dgm:cxn modelId="{146A36DC-4B03-4471-A73D-D5E00C2A8C79}" type="presParOf" srcId="{8BFAA1C3-B08D-4EAE-A262-5B9BE203A1E6}" destId="{63946F0D-FE54-4CEF-86B7-A2A27973B424}" srcOrd="7" destOrd="0" presId="urn:microsoft.com/office/officeart/2005/8/layout/chevron2"/>
    <dgm:cxn modelId="{C9901386-AB9D-40E7-96DF-091D38ADDF81}" type="presParOf" srcId="{8BFAA1C3-B08D-4EAE-A262-5B9BE203A1E6}" destId="{641BB4C1-41EE-483B-894F-FB2F9A236EA0}" srcOrd="8" destOrd="0" presId="urn:microsoft.com/office/officeart/2005/8/layout/chevron2"/>
    <dgm:cxn modelId="{604427AE-040F-470E-91F0-DF0A092182C1}" type="presParOf" srcId="{641BB4C1-41EE-483B-894F-FB2F9A236EA0}" destId="{D444878A-2412-43E3-B306-D94D5674D20F}" srcOrd="0" destOrd="0" presId="urn:microsoft.com/office/officeart/2005/8/layout/chevron2"/>
    <dgm:cxn modelId="{2FDD4797-9BBB-4976-81DE-EF139CEE443C}" type="presParOf" srcId="{641BB4C1-41EE-483B-894F-FB2F9A236EA0}" destId="{B8DB09A8-9155-4AA5-BBAA-C376CCA082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C030E-A227-40B5-B79D-DAA3EE2A9027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F74A15BD-EB37-416E-BECA-046CEAFE36F5}">
      <dgm:prSet phldrT="[Текст]" custT="1"/>
      <dgm:spPr/>
      <dgm:t>
        <a:bodyPr/>
        <a:lstStyle/>
        <a:p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Education Courses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7D04246-DF53-4332-B64A-A2B93B29303B}" type="parTrans" cxnId="{BD02DF30-0628-432C-9779-E28DA8DC1389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29D67AAC-7160-469F-A27F-ECFCF778E8FE}" type="sibTrans" cxnId="{BD02DF30-0628-432C-9779-E28DA8DC1389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CA5C8468-6314-4E40-A5B3-8656B93FDFFD}">
      <dgm:prSet phldrT="[Текст]" custT="1"/>
      <dgm:spPr/>
      <dgm:t>
        <a:bodyPr/>
        <a:lstStyle/>
        <a:p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Professional Training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64788E2-BF73-4416-8A33-F765864BEA19}" type="parTrans" cxnId="{CCC53516-A816-4501-AF73-0BAE2E784FEA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756A9BBD-63E2-4546-91E6-0F6EC077016A}" type="sibTrans" cxnId="{CCC53516-A816-4501-AF73-0BAE2E784FEA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62B6876B-1687-41EA-8316-DA0C05E70ABC}">
      <dgm:prSet phldrT="[Текст]" custT="1"/>
      <dgm:spPr/>
      <dgm:t>
        <a:bodyPr/>
        <a:lstStyle/>
        <a:p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Research Work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9FD4158-FE9D-42F7-A9A6-109A2263B0E7}" type="parTrans" cxnId="{1D0BED15-04A9-4C84-9C46-E2CA6F938EBA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AFDD4C5F-CFEA-4413-816F-9D34BB620331}" type="sibTrans" cxnId="{1D0BED15-04A9-4C84-9C46-E2CA6F938EBA}">
      <dgm:prSet/>
      <dgm:spPr/>
      <dgm:t>
        <a:bodyPr/>
        <a:lstStyle/>
        <a:p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D63E6024-D63A-4A99-93B9-461479B4792B}" type="pres">
      <dgm:prSet presAssocID="{BD7C030E-A227-40B5-B79D-DAA3EE2A9027}" presName="compositeShape" presStyleCnt="0">
        <dgm:presLayoutVars>
          <dgm:chMax val="7"/>
          <dgm:dir/>
          <dgm:resizeHandles val="exact"/>
        </dgm:presLayoutVars>
      </dgm:prSet>
      <dgm:spPr/>
    </dgm:pt>
    <dgm:pt modelId="{8DD9023A-1C0D-4F62-9544-28D2EBEECEAD}" type="pres">
      <dgm:prSet presAssocID="{BD7C030E-A227-40B5-B79D-DAA3EE2A9027}" presName="wedge1" presStyleLbl="node1" presStyleIdx="0" presStyleCnt="3"/>
      <dgm:spPr/>
      <dgm:t>
        <a:bodyPr/>
        <a:lstStyle/>
        <a:p>
          <a:endParaRPr lang="ru-RU"/>
        </a:p>
      </dgm:t>
    </dgm:pt>
    <dgm:pt modelId="{02D7F40F-C975-41DC-9A3C-0174C5C30333}" type="pres">
      <dgm:prSet presAssocID="{BD7C030E-A227-40B5-B79D-DAA3EE2A9027}" presName="dummy1a" presStyleCnt="0"/>
      <dgm:spPr/>
    </dgm:pt>
    <dgm:pt modelId="{CA34D5A2-9005-4A59-917C-6C15E8ECE0F2}" type="pres">
      <dgm:prSet presAssocID="{BD7C030E-A227-40B5-B79D-DAA3EE2A9027}" presName="dummy1b" presStyleCnt="0"/>
      <dgm:spPr/>
    </dgm:pt>
    <dgm:pt modelId="{91E91627-14B7-4FDE-8A21-38EE40EF7253}" type="pres">
      <dgm:prSet presAssocID="{BD7C030E-A227-40B5-B79D-DAA3EE2A90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5B96C-9A99-4C4E-9387-5A7AC113962A}" type="pres">
      <dgm:prSet presAssocID="{BD7C030E-A227-40B5-B79D-DAA3EE2A9027}" presName="wedge2" presStyleLbl="node1" presStyleIdx="1" presStyleCnt="3" custScaleX="105467"/>
      <dgm:spPr/>
      <dgm:t>
        <a:bodyPr/>
        <a:lstStyle/>
        <a:p>
          <a:endParaRPr lang="ru-RU"/>
        </a:p>
      </dgm:t>
    </dgm:pt>
    <dgm:pt modelId="{EAF8BD39-4AB8-4095-8DBB-E45A98DC7591}" type="pres">
      <dgm:prSet presAssocID="{BD7C030E-A227-40B5-B79D-DAA3EE2A9027}" presName="dummy2a" presStyleCnt="0"/>
      <dgm:spPr/>
    </dgm:pt>
    <dgm:pt modelId="{A3EDD1FA-74BA-4800-A410-2A882A5C22D0}" type="pres">
      <dgm:prSet presAssocID="{BD7C030E-A227-40B5-B79D-DAA3EE2A9027}" presName="dummy2b" presStyleCnt="0"/>
      <dgm:spPr/>
    </dgm:pt>
    <dgm:pt modelId="{D8C46615-5522-4F81-B157-34457EE03B36}" type="pres">
      <dgm:prSet presAssocID="{BD7C030E-A227-40B5-B79D-DAA3EE2A90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4684D-DD4A-40C3-9C81-4AC2580E5DFF}" type="pres">
      <dgm:prSet presAssocID="{BD7C030E-A227-40B5-B79D-DAA3EE2A9027}" presName="wedge3" presStyleLbl="node1" presStyleIdx="2" presStyleCnt="3" custScaleX="104328" custLinFactNeighborX="-1884" custLinFactNeighborY="-1410"/>
      <dgm:spPr/>
      <dgm:t>
        <a:bodyPr/>
        <a:lstStyle/>
        <a:p>
          <a:endParaRPr lang="ru-RU"/>
        </a:p>
      </dgm:t>
    </dgm:pt>
    <dgm:pt modelId="{ACA74803-D883-4ABB-9910-64BC70862576}" type="pres">
      <dgm:prSet presAssocID="{BD7C030E-A227-40B5-B79D-DAA3EE2A9027}" presName="dummy3a" presStyleCnt="0"/>
      <dgm:spPr/>
    </dgm:pt>
    <dgm:pt modelId="{BBB5C1FE-763A-4FB3-9248-FAE41099800B}" type="pres">
      <dgm:prSet presAssocID="{BD7C030E-A227-40B5-B79D-DAA3EE2A9027}" presName="dummy3b" presStyleCnt="0"/>
      <dgm:spPr/>
    </dgm:pt>
    <dgm:pt modelId="{529FE6DC-285C-414B-8506-F69F73A31307}" type="pres">
      <dgm:prSet presAssocID="{BD7C030E-A227-40B5-B79D-DAA3EE2A90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6D4E5-AA5D-46D5-8F49-15730804E0A0}" type="pres">
      <dgm:prSet presAssocID="{29D67AAC-7160-469F-A27F-ECFCF778E8FE}" presName="arrowWedge1" presStyleLbl="fgSibTrans2D1" presStyleIdx="0" presStyleCnt="3"/>
      <dgm:spPr/>
    </dgm:pt>
    <dgm:pt modelId="{59914E77-21E4-45E1-8C1B-B345CE9DAEC2}" type="pres">
      <dgm:prSet presAssocID="{756A9BBD-63E2-4546-91E6-0F6EC077016A}" presName="arrowWedge2" presStyleLbl="fgSibTrans2D1" presStyleIdx="1" presStyleCnt="3"/>
      <dgm:spPr/>
    </dgm:pt>
    <dgm:pt modelId="{5F428363-5FCE-40AA-852A-762C4A7A0C75}" type="pres">
      <dgm:prSet presAssocID="{AFDD4C5F-CFEA-4413-816F-9D34BB620331}" presName="arrowWedge3" presStyleLbl="fgSibTrans2D1" presStyleIdx="2" presStyleCnt="3"/>
      <dgm:spPr/>
    </dgm:pt>
  </dgm:ptLst>
  <dgm:cxnLst>
    <dgm:cxn modelId="{12DDF661-6580-40B1-B3E2-D50D0C2C4826}" type="presOf" srcId="{F74A15BD-EB37-416E-BECA-046CEAFE36F5}" destId="{8DD9023A-1C0D-4F62-9544-28D2EBEECEAD}" srcOrd="0" destOrd="0" presId="urn:microsoft.com/office/officeart/2005/8/layout/cycle8"/>
    <dgm:cxn modelId="{FA3E6F53-A170-4418-BF3E-5D5C61023B17}" type="presOf" srcId="{CA5C8468-6314-4E40-A5B3-8656B93FDFFD}" destId="{D8C46615-5522-4F81-B157-34457EE03B36}" srcOrd="1" destOrd="0" presId="urn:microsoft.com/office/officeart/2005/8/layout/cycle8"/>
    <dgm:cxn modelId="{1D0BED15-04A9-4C84-9C46-E2CA6F938EBA}" srcId="{BD7C030E-A227-40B5-B79D-DAA3EE2A9027}" destId="{62B6876B-1687-41EA-8316-DA0C05E70ABC}" srcOrd="2" destOrd="0" parTransId="{69FD4158-FE9D-42F7-A9A6-109A2263B0E7}" sibTransId="{AFDD4C5F-CFEA-4413-816F-9D34BB620331}"/>
    <dgm:cxn modelId="{62E60053-CA48-4D75-8A1B-4D08D96AEF69}" type="presOf" srcId="{62B6876B-1687-41EA-8316-DA0C05E70ABC}" destId="{529FE6DC-285C-414B-8506-F69F73A31307}" srcOrd="1" destOrd="0" presId="urn:microsoft.com/office/officeart/2005/8/layout/cycle8"/>
    <dgm:cxn modelId="{CCC53516-A816-4501-AF73-0BAE2E784FEA}" srcId="{BD7C030E-A227-40B5-B79D-DAA3EE2A9027}" destId="{CA5C8468-6314-4E40-A5B3-8656B93FDFFD}" srcOrd="1" destOrd="0" parTransId="{364788E2-BF73-4416-8A33-F765864BEA19}" sibTransId="{756A9BBD-63E2-4546-91E6-0F6EC077016A}"/>
    <dgm:cxn modelId="{17999CA6-71CF-48B2-BD85-9302D6F4A222}" type="presOf" srcId="{BD7C030E-A227-40B5-B79D-DAA3EE2A9027}" destId="{D63E6024-D63A-4A99-93B9-461479B4792B}" srcOrd="0" destOrd="0" presId="urn:microsoft.com/office/officeart/2005/8/layout/cycle8"/>
    <dgm:cxn modelId="{BD02DF30-0628-432C-9779-E28DA8DC1389}" srcId="{BD7C030E-A227-40B5-B79D-DAA3EE2A9027}" destId="{F74A15BD-EB37-416E-BECA-046CEAFE36F5}" srcOrd="0" destOrd="0" parTransId="{A7D04246-DF53-4332-B64A-A2B93B29303B}" sibTransId="{29D67AAC-7160-469F-A27F-ECFCF778E8FE}"/>
    <dgm:cxn modelId="{F7E747EF-22FE-4CD2-9B24-895D1A5479ED}" type="presOf" srcId="{F74A15BD-EB37-416E-BECA-046CEAFE36F5}" destId="{91E91627-14B7-4FDE-8A21-38EE40EF7253}" srcOrd="1" destOrd="0" presId="urn:microsoft.com/office/officeart/2005/8/layout/cycle8"/>
    <dgm:cxn modelId="{C7814B10-CF9A-4758-8BE5-57A5047B088A}" type="presOf" srcId="{62B6876B-1687-41EA-8316-DA0C05E70ABC}" destId="{21B4684D-DD4A-40C3-9C81-4AC2580E5DFF}" srcOrd="0" destOrd="0" presId="urn:microsoft.com/office/officeart/2005/8/layout/cycle8"/>
    <dgm:cxn modelId="{C890FF17-56DC-43C6-B35E-5961B40FA4D3}" type="presOf" srcId="{CA5C8468-6314-4E40-A5B3-8656B93FDFFD}" destId="{C6F5B96C-9A99-4C4E-9387-5A7AC113962A}" srcOrd="0" destOrd="0" presId="urn:microsoft.com/office/officeart/2005/8/layout/cycle8"/>
    <dgm:cxn modelId="{590E6E67-0730-47D0-BAF1-09911FC27462}" type="presParOf" srcId="{D63E6024-D63A-4A99-93B9-461479B4792B}" destId="{8DD9023A-1C0D-4F62-9544-28D2EBEECEAD}" srcOrd="0" destOrd="0" presId="urn:microsoft.com/office/officeart/2005/8/layout/cycle8"/>
    <dgm:cxn modelId="{8E49CA3A-4171-4F63-967C-9E64B6C9BEA7}" type="presParOf" srcId="{D63E6024-D63A-4A99-93B9-461479B4792B}" destId="{02D7F40F-C975-41DC-9A3C-0174C5C30333}" srcOrd="1" destOrd="0" presId="urn:microsoft.com/office/officeart/2005/8/layout/cycle8"/>
    <dgm:cxn modelId="{A1B2B86A-2534-4BB6-866E-B7E4A8D1E5E7}" type="presParOf" srcId="{D63E6024-D63A-4A99-93B9-461479B4792B}" destId="{CA34D5A2-9005-4A59-917C-6C15E8ECE0F2}" srcOrd="2" destOrd="0" presId="urn:microsoft.com/office/officeart/2005/8/layout/cycle8"/>
    <dgm:cxn modelId="{5E37E931-6D20-40C0-A1C6-03CDB82A9884}" type="presParOf" srcId="{D63E6024-D63A-4A99-93B9-461479B4792B}" destId="{91E91627-14B7-4FDE-8A21-38EE40EF7253}" srcOrd="3" destOrd="0" presId="urn:microsoft.com/office/officeart/2005/8/layout/cycle8"/>
    <dgm:cxn modelId="{65B977DE-19C8-4E14-A3AF-56D8D2D21FF7}" type="presParOf" srcId="{D63E6024-D63A-4A99-93B9-461479B4792B}" destId="{C6F5B96C-9A99-4C4E-9387-5A7AC113962A}" srcOrd="4" destOrd="0" presId="urn:microsoft.com/office/officeart/2005/8/layout/cycle8"/>
    <dgm:cxn modelId="{718378D4-DCC0-4597-981D-9DC321D53193}" type="presParOf" srcId="{D63E6024-D63A-4A99-93B9-461479B4792B}" destId="{EAF8BD39-4AB8-4095-8DBB-E45A98DC7591}" srcOrd="5" destOrd="0" presId="urn:microsoft.com/office/officeart/2005/8/layout/cycle8"/>
    <dgm:cxn modelId="{D92F29E8-7EA7-49A1-BD5C-BFEAB5CF2E6A}" type="presParOf" srcId="{D63E6024-D63A-4A99-93B9-461479B4792B}" destId="{A3EDD1FA-74BA-4800-A410-2A882A5C22D0}" srcOrd="6" destOrd="0" presId="urn:microsoft.com/office/officeart/2005/8/layout/cycle8"/>
    <dgm:cxn modelId="{395ABB32-2883-4865-9F1E-990241AC173D}" type="presParOf" srcId="{D63E6024-D63A-4A99-93B9-461479B4792B}" destId="{D8C46615-5522-4F81-B157-34457EE03B36}" srcOrd="7" destOrd="0" presId="urn:microsoft.com/office/officeart/2005/8/layout/cycle8"/>
    <dgm:cxn modelId="{D00A7214-C3CA-4100-ACA0-57ADBF2073B6}" type="presParOf" srcId="{D63E6024-D63A-4A99-93B9-461479B4792B}" destId="{21B4684D-DD4A-40C3-9C81-4AC2580E5DFF}" srcOrd="8" destOrd="0" presId="urn:microsoft.com/office/officeart/2005/8/layout/cycle8"/>
    <dgm:cxn modelId="{8CD1B7CD-B24C-4C02-8EAB-E263E3F8082B}" type="presParOf" srcId="{D63E6024-D63A-4A99-93B9-461479B4792B}" destId="{ACA74803-D883-4ABB-9910-64BC70862576}" srcOrd="9" destOrd="0" presId="urn:microsoft.com/office/officeart/2005/8/layout/cycle8"/>
    <dgm:cxn modelId="{C848BA32-FD41-476A-987D-85A0A91B5409}" type="presParOf" srcId="{D63E6024-D63A-4A99-93B9-461479B4792B}" destId="{BBB5C1FE-763A-4FB3-9248-FAE41099800B}" srcOrd="10" destOrd="0" presId="urn:microsoft.com/office/officeart/2005/8/layout/cycle8"/>
    <dgm:cxn modelId="{B26E25C4-3156-4298-B1CD-296F1CF3525D}" type="presParOf" srcId="{D63E6024-D63A-4A99-93B9-461479B4792B}" destId="{529FE6DC-285C-414B-8506-F69F73A31307}" srcOrd="11" destOrd="0" presId="urn:microsoft.com/office/officeart/2005/8/layout/cycle8"/>
    <dgm:cxn modelId="{3D1B28E8-E8BA-4F8C-8BDD-761763562782}" type="presParOf" srcId="{D63E6024-D63A-4A99-93B9-461479B4792B}" destId="{2406D4E5-AA5D-46D5-8F49-15730804E0A0}" srcOrd="12" destOrd="0" presId="urn:microsoft.com/office/officeart/2005/8/layout/cycle8"/>
    <dgm:cxn modelId="{BBBE7CAA-B9CC-443E-BED9-DDB3415A0165}" type="presParOf" srcId="{D63E6024-D63A-4A99-93B9-461479B4792B}" destId="{59914E77-21E4-45E1-8C1B-B345CE9DAEC2}" srcOrd="13" destOrd="0" presId="urn:microsoft.com/office/officeart/2005/8/layout/cycle8"/>
    <dgm:cxn modelId="{6E37ACB0-D0DD-4658-9C18-94C43C109BFF}" type="presParOf" srcId="{D63E6024-D63A-4A99-93B9-461479B4792B}" destId="{5F428363-5FCE-40AA-852A-762C4A7A0C7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965A2-D324-42E0-A8FA-1F133EE83CEE}">
      <dsp:nvSpPr>
        <dsp:cNvPr id="0" name=""/>
        <dsp:cNvSpPr/>
      </dsp:nvSpPr>
      <dsp:spPr>
        <a:xfrm>
          <a:off x="3256740" y="2152687"/>
          <a:ext cx="100056" cy="100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4B1CD-70CF-4236-B6CD-E560F219E88B}">
      <dsp:nvSpPr>
        <dsp:cNvPr id="0" name=""/>
        <dsp:cNvSpPr/>
      </dsp:nvSpPr>
      <dsp:spPr>
        <a:xfrm>
          <a:off x="3169090" y="2293150"/>
          <a:ext cx="100056" cy="100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A3822-1799-4780-8C69-C225324F6475}">
      <dsp:nvSpPr>
        <dsp:cNvPr id="0" name=""/>
        <dsp:cNvSpPr/>
      </dsp:nvSpPr>
      <dsp:spPr>
        <a:xfrm>
          <a:off x="3064632" y="2414760"/>
          <a:ext cx="100056" cy="100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FDDC0-3BAD-49E1-97AF-98DEA432E100}">
      <dsp:nvSpPr>
        <dsp:cNvPr id="0" name=""/>
        <dsp:cNvSpPr/>
      </dsp:nvSpPr>
      <dsp:spPr>
        <a:xfrm>
          <a:off x="3189502" y="739034"/>
          <a:ext cx="100056" cy="100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CE95-3E58-49F7-8ABB-BCB5360EBE9B}">
      <dsp:nvSpPr>
        <dsp:cNvPr id="0" name=""/>
        <dsp:cNvSpPr/>
      </dsp:nvSpPr>
      <dsp:spPr>
        <a:xfrm>
          <a:off x="3323177" y="659377"/>
          <a:ext cx="100056" cy="100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723AC-3F14-4A38-850E-22EA7A283833}">
      <dsp:nvSpPr>
        <dsp:cNvPr id="0" name=""/>
        <dsp:cNvSpPr/>
      </dsp:nvSpPr>
      <dsp:spPr>
        <a:xfrm>
          <a:off x="3456452" y="579719"/>
          <a:ext cx="100056" cy="100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DFBFA-6AAD-4310-B1D2-85BA3F5BF3FD}">
      <dsp:nvSpPr>
        <dsp:cNvPr id="0" name=""/>
        <dsp:cNvSpPr/>
      </dsp:nvSpPr>
      <dsp:spPr>
        <a:xfrm>
          <a:off x="3589727" y="659377"/>
          <a:ext cx="100056" cy="100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7631-5624-4BEB-A4C5-D983DBD96987}">
      <dsp:nvSpPr>
        <dsp:cNvPr id="0" name=""/>
        <dsp:cNvSpPr/>
      </dsp:nvSpPr>
      <dsp:spPr>
        <a:xfrm>
          <a:off x="3723402" y="739034"/>
          <a:ext cx="100056" cy="100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C4067-FA7F-4B24-A38C-9E8A06D3A462}">
      <dsp:nvSpPr>
        <dsp:cNvPr id="0" name=""/>
        <dsp:cNvSpPr/>
      </dsp:nvSpPr>
      <dsp:spPr>
        <a:xfrm>
          <a:off x="3456452" y="747797"/>
          <a:ext cx="100056" cy="100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01A7E-5981-4A67-AC0D-DC1DC14D0926}">
      <dsp:nvSpPr>
        <dsp:cNvPr id="0" name=""/>
        <dsp:cNvSpPr/>
      </dsp:nvSpPr>
      <dsp:spPr>
        <a:xfrm>
          <a:off x="3456452" y="915874"/>
          <a:ext cx="100056" cy="100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2E949-A138-48EF-967D-481C200C86E4}">
      <dsp:nvSpPr>
        <dsp:cNvPr id="0" name=""/>
        <dsp:cNvSpPr/>
      </dsp:nvSpPr>
      <dsp:spPr>
        <a:xfrm>
          <a:off x="1944222" y="2664298"/>
          <a:ext cx="3698384" cy="123565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8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08.00.08 – Accounting, economic analysis and auditing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04542" y="2724618"/>
        <a:ext cx="3577744" cy="1115011"/>
      </dsp:txXfrm>
    </dsp:sp>
    <dsp:sp modelId="{C14B7C84-A598-4172-B485-63A749084AE0}">
      <dsp:nvSpPr>
        <dsp:cNvPr id="0" name=""/>
        <dsp:cNvSpPr/>
      </dsp:nvSpPr>
      <dsp:spPr>
        <a:xfrm>
          <a:off x="88121" y="2212061"/>
          <a:ext cx="1800203" cy="17205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42F28-B40C-4010-9F67-F332D588AFED}">
      <dsp:nvSpPr>
        <dsp:cNvPr id="0" name=""/>
        <dsp:cNvSpPr/>
      </dsp:nvSpPr>
      <dsp:spPr>
        <a:xfrm>
          <a:off x="2808309" y="1080120"/>
          <a:ext cx="3807946" cy="1322993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8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08.00.07 – Finance, cash flow and credit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2892" y="1144703"/>
        <a:ext cx="3678780" cy="1193827"/>
      </dsp:txXfrm>
    </dsp:sp>
    <dsp:sp modelId="{9FBF5EB8-4316-4821-8A51-47F3C17F44C5}">
      <dsp:nvSpPr>
        <dsp:cNvPr id="0" name=""/>
        <dsp:cNvSpPr/>
      </dsp:nvSpPr>
      <dsp:spPr>
        <a:xfrm>
          <a:off x="1176254" y="555878"/>
          <a:ext cx="1597849" cy="190647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194CB-E61C-4723-9F65-2081E23C577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BB385-BB2C-45B2-AF76-324523F889A4}">
      <dsp:nvSpPr>
        <dsp:cNvPr id="0" name=""/>
        <dsp:cNvSpPr/>
      </dsp:nvSpPr>
      <dsp:spPr>
        <a:xfrm>
          <a:off x="384538" y="253918"/>
          <a:ext cx="7193123" cy="5081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Minimum requirements 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538" y="253918"/>
        <a:ext cx="7193123" cy="508162"/>
      </dsp:txXfrm>
    </dsp:sp>
    <dsp:sp modelId="{5A97910B-61B5-4F5B-BD3E-A76F3DDC7167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3EC6C-E0C5-4478-A99A-05E7967966D6}">
      <dsp:nvSpPr>
        <dsp:cNvPr id="0" name=""/>
        <dsp:cNvSpPr/>
      </dsp:nvSpPr>
      <dsp:spPr>
        <a:xfrm>
          <a:off x="748672" y="1015918"/>
          <a:ext cx="6828988" cy="508162"/>
        </a:xfrm>
        <a:prstGeom prst="rect">
          <a:avLst/>
        </a:prstGeom>
        <a:solidFill>
          <a:schemeClr val="accent2">
            <a:hueOff val="2382924"/>
            <a:satOff val="4875"/>
            <a:lumOff val="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Model of Agreement (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MoU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8672" y="1015918"/>
        <a:ext cx="6828988" cy="508162"/>
      </dsp:txXfrm>
    </dsp:sp>
    <dsp:sp modelId="{D0BE6ABD-CC35-406A-8285-32FC84C95BBE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82924"/>
              <a:satOff val="4875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81BCA-D016-44AA-964E-B2BCE7824618}">
      <dsp:nvSpPr>
        <dsp:cNvPr id="0" name=""/>
        <dsp:cNvSpPr/>
      </dsp:nvSpPr>
      <dsp:spPr>
        <a:xfrm>
          <a:off x="860432" y="1777918"/>
          <a:ext cx="6717228" cy="508162"/>
        </a:xfrm>
        <a:prstGeom prst="rect">
          <a:avLst/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rPr>
            <a:t>Flow Chart – Approval Process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0432" y="1777918"/>
        <a:ext cx="6717228" cy="508162"/>
      </dsp:txXfrm>
    </dsp:sp>
    <dsp:sp modelId="{3EB5E459-18C0-4C2B-A70A-6AF5ED76B952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765848"/>
              <a:satOff val="9751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5A6D8-718B-47C8-A9C7-355E1093663B}">
      <dsp:nvSpPr>
        <dsp:cNvPr id="0" name=""/>
        <dsp:cNvSpPr/>
      </dsp:nvSpPr>
      <dsp:spPr>
        <a:xfrm>
          <a:off x="748672" y="2539918"/>
          <a:ext cx="6828988" cy="508162"/>
        </a:xfrm>
        <a:prstGeom prst="rect">
          <a:avLst/>
        </a:prstGeom>
        <a:solidFill>
          <a:schemeClr val="accent2">
            <a:hueOff val="7148772"/>
            <a:satOff val="14626"/>
            <a:lumOff val="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Approval of Partner Institutions – Issues to be addressed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8672" y="2539918"/>
        <a:ext cx="6828988" cy="508162"/>
      </dsp:txXfrm>
    </dsp:sp>
    <dsp:sp modelId="{A60D0EC6-D5EA-4496-A393-8449CDFE1F43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148772"/>
              <a:satOff val="14626"/>
              <a:lumOff val="5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D73FC-B58E-4983-8E6C-DB548B488A13}">
      <dsp:nvSpPr>
        <dsp:cNvPr id="0" name=""/>
        <dsp:cNvSpPr/>
      </dsp:nvSpPr>
      <dsp:spPr>
        <a:xfrm>
          <a:off x="384538" y="3301918"/>
          <a:ext cx="7193123" cy="508162"/>
        </a:xfrm>
        <a:prstGeom prst="rect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Forms applicable to Joint research program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538" y="3301918"/>
        <a:ext cx="7193123" cy="508162"/>
      </dsp:txXfrm>
    </dsp:sp>
    <dsp:sp modelId="{7356EBD9-D19C-4C16-9E96-51B7E7F7E928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531695"/>
              <a:satOff val="19501"/>
              <a:lumOff val="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F1E4B-4806-4E89-BF71-AD3A1E29E875}">
      <dsp:nvSpPr>
        <dsp:cNvPr id="0" name=""/>
        <dsp:cNvSpPr/>
      </dsp:nvSpPr>
      <dsp:spPr>
        <a:xfrm rot="5400000">
          <a:off x="-141161" y="144203"/>
          <a:ext cx="941075" cy="658753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32419"/>
        <a:ext cx="658753" cy="282322"/>
      </dsp:txXfrm>
    </dsp:sp>
    <dsp:sp modelId="{160F9586-978C-4CF8-84EF-9C65604CE6EB}">
      <dsp:nvSpPr>
        <dsp:cNvPr id="0" name=""/>
        <dsp:cNvSpPr/>
      </dsp:nvSpPr>
      <dsp:spPr>
        <a:xfrm rot="5400000">
          <a:off x="4172217" y="-3507434"/>
          <a:ext cx="612020" cy="7770898"/>
        </a:xfrm>
        <a:prstGeom prst="round2SameRect">
          <a:avLst/>
        </a:prstGeom>
        <a:solidFill>
          <a:srgbClr val="CEEFFE">
            <a:alpha val="90000"/>
          </a:srgbClr>
        </a:solidFill>
        <a:ln w="9525" cap="flat" cmpd="sng" algn="ctr">
          <a:solidFill>
            <a:schemeClr val="tx2">
              <a:lumMod val="85000"/>
              <a:lumOff val="1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 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Master degree Diploma or Specialist Diploma;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92778" y="101881"/>
        <a:ext cx="7741022" cy="552268"/>
      </dsp:txXfrm>
    </dsp:sp>
    <dsp:sp modelId="{12C79A1D-1659-4498-9D25-CB8C8322D210}">
      <dsp:nvSpPr>
        <dsp:cNvPr id="0" name=""/>
        <dsp:cNvSpPr/>
      </dsp:nvSpPr>
      <dsp:spPr>
        <a:xfrm rot="5400000">
          <a:off x="-141161" y="966253"/>
          <a:ext cx="941075" cy="658753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154469"/>
        <a:ext cx="658753" cy="282322"/>
      </dsp:txXfrm>
    </dsp:sp>
    <dsp:sp modelId="{83F866CB-8DE4-4DA4-8335-9A94B788FCE0}">
      <dsp:nvSpPr>
        <dsp:cNvPr id="0" name=""/>
        <dsp:cNvSpPr/>
      </dsp:nvSpPr>
      <dsp:spPr>
        <a:xfrm rot="5400000">
          <a:off x="4238352" y="-2754507"/>
          <a:ext cx="611699" cy="7770898"/>
        </a:xfrm>
        <a:prstGeom prst="round2SameRect">
          <a:avLst/>
        </a:prstGeom>
        <a:solidFill>
          <a:srgbClr val="CEEFFE">
            <a:alpha val="90000"/>
          </a:srgbClr>
        </a:solidFill>
        <a:ln w="9525" cap="flat" cmpd="sng" algn="ctr">
          <a:solidFill>
            <a:schemeClr val="tx2">
              <a:lumMod val="85000"/>
              <a:lumOff val="1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at least 1 scientific  article and 2 conference abstracts</a:t>
          </a:r>
          <a:r>
            <a:rPr lang="uz-Cyrl-UZ" sz="2000" b="1" i="1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i="1" u="none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58753" y="854953"/>
        <a:ext cx="7741037" cy="551977"/>
      </dsp:txXfrm>
    </dsp:sp>
    <dsp:sp modelId="{518CBDFB-6115-4354-B86A-8C9904A1148E}">
      <dsp:nvSpPr>
        <dsp:cNvPr id="0" name=""/>
        <dsp:cNvSpPr/>
      </dsp:nvSpPr>
      <dsp:spPr>
        <a:xfrm rot="5400000">
          <a:off x="-141161" y="1788304"/>
          <a:ext cx="941075" cy="658753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976520"/>
        <a:ext cx="658753" cy="282322"/>
      </dsp:txXfrm>
    </dsp:sp>
    <dsp:sp modelId="{58F2DBF9-743E-4A1B-8560-FBF7B35DE4BD}">
      <dsp:nvSpPr>
        <dsp:cNvPr id="0" name=""/>
        <dsp:cNvSpPr/>
      </dsp:nvSpPr>
      <dsp:spPr>
        <a:xfrm rot="5400000">
          <a:off x="4194602" y="-1936524"/>
          <a:ext cx="611699" cy="7770898"/>
        </a:xfrm>
        <a:prstGeom prst="round2SameRect">
          <a:avLst/>
        </a:prstGeom>
        <a:solidFill>
          <a:srgbClr val="CEEFFE">
            <a:alpha val="90000"/>
          </a:srgbClr>
        </a:solidFill>
        <a:ln w="9525" cap="flat" cmpd="sng" algn="ctr">
          <a:solidFill>
            <a:schemeClr val="tx2">
              <a:lumMod val="85000"/>
              <a:lumOff val="1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2 years of work experience  in science and education </a:t>
          </a:r>
          <a:r>
            <a:rPr lang="uz-Cyrl-UZ" sz="2000" b="1" i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15003" y="1672936"/>
        <a:ext cx="7741037" cy="551977"/>
      </dsp:txXfrm>
    </dsp:sp>
    <dsp:sp modelId="{8CA394F5-1F19-4617-A199-7DA672B1A44F}">
      <dsp:nvSpPr>
        <dsp:cNvPr id="0" name=""/>
        <dsp:cNvSpPr/>
      </dsp:nvSpPr>
      <dsp:spPr>
        <a:xfrm rot="5400000">
          <a:off x="-141161" y="2610354"/>
          <a:ext cx="941075" cy="658753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798570"/>
        <a:ext cx="658753" cy="282322"/>
      </dsp:txXfrm>
    </dsp:sp>
    <dsp:sp modelId="{2490CC37-F7F4-4B28-BC5A-AD6374CD401D}">
      <dsp:nvSpPr>
        <dsp:cNvPr id="0" name=""/>
        <dsp:cNvSpPr/>
      </dsp:nvSpPr>
      <dsp:spPr>
        <a:xfrm rot="5400000">
          <a:off x="4238352" y="-1110406"/>
          <a:ext cx="611699" cy="7770898"/>
        </a:xfrm>
        <a:prstGeom prst="round2SameRect">
          <a:avLst/>
        </a:prstGeom>
        <a:solidFill>
          <a:srgbClr val="CEEFFE">
            <a:alpha val="90000"/>
          </a:srgbClr>
        </a:solidFill>
        <a:ln w="9525" cap="flat" cmpd="sng" algn="ctr">
          <a:solidFill>
            <a:schemeClr val="tx2">
              <a:lumMod val="85000"/>
              <a:lumOff val="1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English Language Competency: B2 (CEFR), 5.5 (IELTS), 567 (TOEFL PBT)</a:t>
          </a:r>
          <a:r>
            <a:rPr lang="uz-Cyrl-UZ" sz="20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i="1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58753" y="2499054"/>
        <a:ext cx="7741037" cy="551977"/>
      </dsp:txXfrm>
    </dsp:sp>
    <dsp:sp modelId="{D444878A-2412-43E3-B306-D94D5674D20F}">
      <dsp:nvSpPr>
        <dsp:cNvPr id="0" name=""/>
        <dsp:cNvSpPr/>
      </dsp:nvSpPr>
      <dsp:spPr>
        <a:xfrm rot="5400000">
          <a:off x="-141161" y="3432405"/>
          <a:ext cx="941075" cy="658753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620621"/>
        <a:ext cx="658753" cy="282322"/>
      </dsp:txXfrm>
    </dsp:sp>
    <dsp:sp modelId="{B8DB09A8-9155-4AA5-BBAA-C376CCA0821D}">
      <dsp:nvSpPr>
        <dsp:cNvPr id="0" name=""/>
        <dsp:cNvSpPr/>
      </dsp:nvSpPr>
      <dsp:spPr>
        <a:xfrm rot="5400000">
          <a:off x="4172377" y="-195224"/>
          <a:ext cx="611699" cy="7770898"/>
        </a:xfrm>
        <a:prstGeom prst="round2SameRect">
          <a:avLst/>
        </a:prstGeom>
        <a:solidFill>
          <a:srgbClr val="CEEFFE">
            <a:alpha val="90000"/>
          </a:srgbClr>
        </a:solidFill>
        <a:ln w="9525" cap="flat" cmpd="sng" algn="ctr">
          <a:solidFill>
            <a:schemeClr val="tx2">
              <a:lumMod val="85000"/>
              <a:lumOff val="1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For</a:t>
          </a:r>
          <a:r>
            <a:rPr lang="uz-Cyrl-UZ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DSc –holders of Candidate of Science Degree or PhD (3 scientific  articles and 2 conference abstracts)</a:t>
          </a:r>
          <a:endParaRPr lang="ru-RU" sz="2000" b="1" i="1" u="none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92778" y="3414236"/>
        <a:ext cx="7741037" cy="551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9023A-1C0D-4F62-9544-28D2EBEECEAD}">
      <dsp:nvSpPr>
        <dsp:cNvPr id="0" name=""/>
        <dsp:cNvSpPr/>
      </dsp:nvSpPr>
      <dsp:spPr>
        <a:xfrm>
          <a:off x="2280282" y="290192"/>
          <a:ext cx="3750176" cy="375017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Education Courses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6715" y="1084872"/>
        <a:ext cx="1339348" cy="1116124"/>
      </dsp:txXfrm>
    </dsp:sp>
    <dsp:sp modelId="{C6F5B96C-9A99-4C4E-9387-5A7AC113962A}">
      <dsp:nvSpPr>
        <dsp:cNvPr id="0" name=""/>
        <dsp:cNvSpPr/>
      </dsp:nvSpPr>
      <dsp:spPr>
        <a:xfrm>
          <a:off x="2100535" y="424127"/>
          <a:ext cx="3955198" cy="3750176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Professional Training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2249" y="2857277"/>
        <a:ext cx="2118856" cy="982189"/>
      </dsp:txXfrm>
    </dsp:sp>
    <dsp:sp modelId="{21B4684D-DD4A-40C3-9C81-4AC2580E5DFF}">
      <dsp:nvSpPr>
        <dsp:cNvPr id="0" name=""/>
        <dsp:cNvSpPr/>
      </dsp:nvSpPr>
      <dsp:spPr>
        <a:xfrm>
          <a:off x="1974004" y="237314"/>
          <a:ext cx="3912484" cy="3750176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Research Work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7200" y="1031995"/>
        <a:ext cx="1397315" cy="1116124"/>
      </dsp:txXfrm>
    </dsp:sp>
    <dsp:sp modelId="{2406D4E5-AA5D-46D5-8F49-15730804E0A0}">
      <dsp:nvSpPr>
        <dsp:cNvPr id="0" name=""/>
        <dsp:cNvSpPr/>
      </dsp:nvSpPr>
      <dsp:spPr>
        <a:xfrm>
          <a:off x="2048438" y="58038"/>
          <a:ext cx="4214484" cy="421448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14E77-21E4-45E1-8C1B-B345CE9DAEC2}">
      <dsp:nvSpPr>
        <dsp:cNvPr id="0" name=""/>
        <dsp:cNvSpPr/>
      </dsp:nvSpPr>
      <dsp:spPr>
        <a:xfrm>
          <a:off x="1969909" y="191736"/>
          <a:ext cx="4214484" cy="421448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28363-5FCE-40AA-852A-762C4A7A0C75}">
      <dsp:nvSpPr>
        <dsp:cNvPr id="0" name=""/>
        <dsp:cNvSpPr/>
      </dsp:nvSpPr>
      <dsp:spPr>
        <a:xfrm>
          <a:off x="1821915" y="5160"/>
          <a:ext cx="4214484" cy="421448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309693" cy="34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3" tIns="45789" rIns="91583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820" y="0"/>
            <a:ext cx="4309693" cy="34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3" tIns="45789" rIns="91583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F8104C83-D12F-40CF-8621-9623E972418C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72953"/>
            <a:ext cx="4309693" cy="34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3" tIns="45789" rIns="91583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820" y="6472953"/>
            <a:ext cx="4309693" cy="34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3" tIns="45789" rIns="91583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A3C6E2B2-85E5-4039-A894-4E193CCC4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5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309693" cy="34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3" tIns="45789" rIns="91583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820" y="0"/>
            <a:ext cx="4309693" cy="34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3" tIns="45789" rIns="91583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4E8B76E7-18D7-416D-9D36-C0C201D79226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406775" cy="255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37" y="3237274"/>
            <a:ext cx="7956233" cy="306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3" tIns="45789" rIns="91583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72953"/>
            <a:ext cx="4309693" cy="34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3" tIns="45789" rIns="91583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820" y="6472953"/>
            <a:ext cx="4309693" cy="34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3" tIns="45789" rIns="91583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EF5BDC3A-5C5C-4D8D-9D88-4B5DE4CFF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2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20120-7280-4A40-B356-29F8F2D18B9C}" type="slidenum">
              <a:rPr lang="ru-RU" smtClean="0"/>
              <a:pPr/>
              <a:t>8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4710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92 w 305"/>
                    <a:gd name="T1" fmla="*/ 437 h 426"/>
                    <a:gd name="T2" fmla="*/ 316 w 305"/>
                    <a:gd name="T3" fmla="*/ 43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62 w 305"/>
                    <a:gd name="T9" fmla="*/ 437 h 426"/>
                    <a:gd name="T10" fmla="*/ 292 w 305"/>
                    <a:gd name="T11" fmla="*/ 437 h 426"/>
                    <a:gd name="T12" fmla="*/ 292 w 305"/>
                    <a:gd name="T13" fmla="*/ 43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7 h 486"/>
                    <a:gd name="T2" fmla="*/ 48 w 347"/>
                    <a:gd name="T3" fmla="*/ 497 h 486"/>
                    <a:gd name="T4" fmla="*/ 358 w 347"/>
                    <a:gd name="T5" fmla="*/ 72 h 486"/>
                    <a:gd name="T6" fmla="*/ 358 w 347"/>
                    <a:gd name="T7" fmla="*/ 0 h 486"/>
                    <a:gd name="T8" fmla="*/ 0 w 347"/>
                    <a:gd name="T9" fmla="*/ 497 h 486"/>
                    <a:gd name="T10" fmla="*/ 24 w 347"/>
                    <a:gd name="T11" fmla="*/ 497 h 486"/>
                    <a:gd name="T12" fmla="*/ 24 w 347"/>
                    <a:gd name="T13" fmla="*/ 49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102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2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8DCA-765E-4E87-BE41-866179E1D23E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48761-4B3A-419A-BC61-9F15906A8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58034-DE93-49F8-AB2D-B7A73E495F88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17515-645B-4675-9CAA-63116E8E4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6BFC7-14C8-4EBC-9D3D-8813D354689C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FEC55-4FC2-4D10-88AF-9501829D5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750A9-B25C-44D8-B1E2-F7B1312E67E4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7A0C3-658E-4DF0-8A15-4611C99BB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60 w 5184"/>
                  <a:gd name="T3" fmla="*/ 3159 h 3159"/>
                  <a:gd name="T4" fmla="*/ 536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78 w 556"/>
                  <a:gd name="T5" fmla="*/ 3159 h 3159"/>
                  <a:gd name="T6" fmla="*/ 57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2 w 251"/>
                <a:gd name="T7" fmla="*/ 12 h 12"/>
                <a:gd name="T8" fmla="*/ 262 w 251"/>
                <a:gd name="T9" fmla="*/ 0 h 12"/>
                <a:gd name="T10" fmla="*/ 26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0049 w 251"/>
                <a:gd name="T5" fmla="*/ 12 h 12"/>
                <a:gd name="T6" fmla="*/ 10049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8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89 w 4724"/>
                  <a:gd name="T7" fmla="*/ 12 h 12"/>
                  <a:gd name="T8" fmla="*/ 4889 w 4724"/>
                  <a:gd name="T9" fmla="*/ 0 h 12"/>
                  <a:gd name="T10" fmla="*/ 488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302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302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3CAF6-CE93-4375-96EE-381F7C0C0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014AE-332E-44BF-9A4F-930D0C238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88701-CB37-403E-B442-59FC0FF00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63646-5DB5-4688-8E56-229A50C5A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B58CB-A38C-49B8-8E17-56E120ABE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278C8-722E-4C1D-92BE-AB008C53C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7643D-2027-43C6-BF3A-E5E46421A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6F6AC-815A-4301-A165-A8301E3BE566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8A28A-3606-471F-83D9-FD0EB5257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30A0-FCF4-4652-A2E5-1DE840C3C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85BA6-47E5-4EBB-BE41-AC6A45978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4725-AE23-41D8-AF85-A05AB25C5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9CE0B-A2F7-4906-A523-38B942505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40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40 w 5740"/>
                <a:gd name="T7" fmla="*/ 0 h 4316"/>
                <a:gd name="T8" fmla="*/ 5940 w 5740"/>
                <a:gd name="T9" fmla="*/ 0 h 4316"/>
                <a:gd name="T10" fmla="*/ 5940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0 w 382"/>
                  <a:gd name="T19" fmla="*/ 96 h 96"/>
                  <a:gd name="T20" fmla="*/ 274 w 382"/>
                  <a:gd name="T21" fmla="*/ 90 h 96"/>
                  <a:gd name="T22" fmla="*/ 322 w 382"/>
                  <a:gd name="T23" fmla="*/ 84 h 96"/>
                  <a:gd name="T24" fmla="*/ 363 w 382"/>
                  <a:gd name="T25" fmla="*/ 66 h 96"/>
                  <a:gd name="T26" fmla="*/ 393 w 382"/>
                  <a:gd name="T27" fmla="*/ 42 h 96"/>
                  <a:gd name="T28" fmla="*/ 387 w 382"/>
                  <a:gd name="T29" fmla="*/ 42 h 96"/>
                  <a:gd name="T30" fmla="*/ 357 w 382"/>
                  <a:gd name="T31" fmla="*/ 66 h 96"/>
                  <a:gd name="T32" fmla="*/ 316 w 382"/>
                  <a:gd name="T33" fmla="*/ 78 h 96"/>
                  <a:gd name="T34" fmla="*/ 274 w 382"/>
                  <a:gd name="T35" fmla="*/ 90 h 96"/>
                  <a:gd name="T36" fmla="*/ 220 w 382"/>
                  <a:gd name="T37" fmla="*/ 96 h 96"/>
                  <a:gd name="T38" fmla="*/ 22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0 w 185"/>
                  <a:gd name="T5" fmla="*/ 36 h 210"/>
                  <a:gd name="T6" fmla="*/ 166 w 185"/>
                  <a:gd name="T7" fmla="*/ 72 h 210"/>
                  <a:gd name="T8" fmla="*/ 172 w 185"/>
                  <a:gd name="T9" fmla="*/ 90 h 210"/>
                  <a:gd name="T10" fmla="*/ 178 w 185"/>
                  <a:gd name="T11" fmla="*/ 114 h 210"/>
                  <a:gd name="T12" fmla="*/ 172 w 185"/>
                  <a:gd name="T13" fmla="*/ 138 h 210"/>
                  <a:gd name="T14" fmla="*/ 160 w 185"/>
                  <a:gd name="T15" fmla="*/ 162 h 210"/>
                  <a:gd name="T16" fmla="*/ 130 w 185"/>
                  <a:gd name="T17" fmla="*/ 180 h 210"/>
                  <a:gd name="T18" fmla="*/ 90 w 185"/>
                  <a:gd name="T19" fmla="*/ 198 h 210"/>
                  <a:gd name="T20" fmla="*/ 107 w 185"/>
                  <a:gd name="T21" fmla="*/ 210 h 210"/>
                  <a:gd name="T22" fmla="*/ 142 w 185"/>
                  <a:gd name="T23" fmla="*/ 192 h 210"/>
                  <a:gd name="T24" fmla="*/ 172 w 185"/>
                  <a:gd name="T25" fmla="*/ 168 h 210"/>
                  <a:gd name="T26" fmla="*/ 190 w 185"/>
                  <a:gd name="T27" fmla="*/ 144 h 210"/>
                  <a:gd name="T28" fmla="*/ 196 w 185"/>
                  <a:gd name="T29" fmla="*/ 114 h 210"/>
                  <a:gd name="T30" fmla="*/ 190 w 185"/>
                  <a:gd name="T31" fmla="*/ 90 h 210"/>
                  <a:gd name="T32" fmla="*/ 184 w 185"/>
                  <a:gd name="T33" fmla="*/ 66 h 210"/>
                  <a:gd name="T34" fmla="*/ 166 w 185"/>
                  <a:gd name="T35" fmla="*/ 48 h 210"/>
                  <a:gd name="T36" fmla="*/ 14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615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5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1F93-3076-470C-B005-AB86109AF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2E065-03ED-4CE4-B7F6-54C0D52F5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76DAF-8EAC-4F6B-A4EF-DAE791151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80011-3CCE-476B-8C27-DCF1A47A5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83852-BF84-48EA-96E9-2D7768DD7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88304-ABDD-4C9F-9F8B-014F8C7E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F4180-EF6A-46F8-99BE-3333E5088A22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0840-96EE-4337-B2B4-5453D4510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A25B-1DE4-4E00-B3A6-61532AF6F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C476E-261F-4B0A-9D84-310C6AF6D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9A59E-6972-4AA1-B775-CF838F5DD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EF0ED-C86E-4B7B-9486-C1A657D99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1FE4-A6D6-4DF2-BF2D-7A7776871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98C2-589E-4904-877D-14D17015F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B575-3191-4F3B-9E54-4F722DF86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94E9-86AA-434E-A0D3-10E3336DC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9B5E-E681-4883-8443-AFEDDEB16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5DE7-F1F4-4C86-9CDA-7C46A4281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99F0F-3523-4DB2-80B4-641FA6C402EB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9657-60BC-444A-B6E8-84C7F40EB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2541-A0DC-448B-B64C-79F97D19E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97EF-4162-42B1-BDD1-87C0DC765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1BA2A-41E5-409F-B5E0-6EC99D582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D74D-1DC6-4C18-A4FF-881027B6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00B7-F3FD-434E-8F42-6D502227C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CD32-C714-470D-BDBB-F61A7BA5B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19EC-36A8-4051-BF1C-8A2760B6D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D0D5-FDBF-4443-89B4-42DA37C37882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FAC09-4818-421E-9113-58E9F4981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59AB-3039-4FFB-9037-85318C987958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D3A4B-047C-4FB8-9F5A-4CC450006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E1B5D-3DB9-4E98-8E3C-D7BCBB4C91AB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66616-125B-4E3F-B235-19EFA5492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9DBE6-45CD-4375-A093-AC25214AA644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6E5AA-2E7E-4E87-96CA-FA06E0B35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9820-EA4A-4BDA-809E-31E15AAD2E24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DD4BF-31AB-454D-83AB-142722EDB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993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14345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994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4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4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4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4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4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4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4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4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5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5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5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5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5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5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5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5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5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5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6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6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6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6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6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996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4371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996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6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6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7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7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7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7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7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7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7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7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7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7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8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8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37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92 w 305"/>
                    <a:gd name="T1" fmla="*/ 437 h 426"/>
                    <a:gd name="T2" fmla="*/ 316 w 305"/>
                    <a:gd name="T3" fmla="*/ 43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62 w 305"/>
                    <a:gd name="T9" fmla="*/ 437 h 426"/>
                    <a:gd name="T10" fmla="*/ 292 w 305"/>
                    <a:gd name="T11" fmla="*/ 437 h 426"/>
                    <a:gd name="T12" fmla="*/ 292 w 305"/>
                    <a:gd name="T13" fmla="*/ 43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7 h 486"/>
                    <a:gd name="T2" fmla="*/ 48 w 347"/>
                    <a:gd name="T3" fmla="*/ 497 h 486"/>
                    <a:gd name="T4" fmla="*/ 358 w 347"/>
                    <a:gd name="T5" fmla="*/ 72 h 486"/>
                    <a:gd name="T6" fmla="*/ 358 w 347"/>
                    <a:gd name="T7" fmla="*/ 0 h 486"/>
                    <a:gd name="T8" fmla="*/ 0 w 347"/>
                    <a:gd name="T9" fmla="*/ 497 h 486"/>
                    <a:gd name="T10" fmla="*/ 24 w 347"/>
                    <a:gd name="T11" fmla="*/ 497 h 486"/>
                    <a:gd name="T12" fmla="*/ 24 w 347"/>
                    <a:gd name="T13" fmla="*/ 49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4373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998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8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8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8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9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9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9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9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99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999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9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00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00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30474B-D18D-46B2-9E1C-2B1364F219E1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000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00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183957-E12F-4246-919F-CA5916DD1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00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539" r:id="rId1"/>
    <p:sldLayoutId id="2147486508" r:id="rId2"/>
    <p:sldLayoutId id="2147486509" r:id="rId3"/>
    <p:sldLayoutId id="2147486510" r:id="rId4"/>
    <p:sldLayoutId id="2147486511" r:id="rId5"/>
    <p:sldLayoutId id="2147486512" r:id="rId6"/>
    <p:sldLayoutId id="2147486513" r:id="rId7"/>
    <p:sldLayoutId id="2147486514" r:id="rId8"/>
    <p:sldLayoutId id="2147486515" r:id="rId9"/>
    <p:sldLayoutId id="2147486516" r:id="rId10"/>
    <p:sldLayoutId id="2147486517" r:id="rId11"/>
    <p:sldLayoutId id="2147486540" r:id="rId12"/>
  </p:sldLayoutIdLst>
  <p:transition spd="slow"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60 w 5184"/>
                <a:gd name="T3" fmla="*/ 3159 h 3159"/>
                <a:gd name="T4" fmla="*/ 536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78 w 556"/>
                <a:gd name="T5" fmla="*/ 3159 h 3159"/>
                <a:gd name="T6" fmla="*/ 57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537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5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8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89 w 4724"/>
                  <a:gd name="T7" fmla="*/ 12 h 12"/>
                  <a:gd name="T8" fmla="*/ 4889 w 4724"/>
                  <a:gd name="T9" fmla="*/ 0 h 12"/>
                  <a:gd name="T10" fmla="*/ 488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6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0049 w 251"/>
                  <a:gd name="T5" fmla="*/ 12 h 12"/>
                  <a:gd name="T6" fmla="*/ 10049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2 w 251"/>
                  <a:gd name="T7" fmla="*/ 12 h 12"/>
                  <a:gd name="T8" fmla="*/ 262 w 251"/>
                  <a:gd name="T9" fmla="*/ 0 h 12"/>
                  <a:gd name="T10" fmla="*/ 26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99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199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00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3FB876C-EB5E-4C96-A790-F99ECF180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541" r:id="rId1"/>
    <p:sldLayoutId id="2147486518" r:id="rId2"/>
    <p:sldLayoutId id="2147486519" r:id="rId3"/>
    <p:sldLayoutId id="2147486520" r:id="rId4"/>
    <p:sldLayoutId id="2147486521" r:id="rId5"/>
    <p:sldLayoutId id="2147486522" r:id="rId6"/>
    <p:sldLayoutId id="2147486523" r:id="rId7"/>
    <p:sldLayoutId id="2147486524" r:id="rId8"/>
    <p:sldLayoutId id="2147486525" r:id="rId9"/>
    <p:sldLayoutId id="2147486526" r:id="rId10"/>
    <p:sldLayoutId id="21474865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40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40 w 5740"/>
                <a:gd name="T7" fmla="*/ 0 h 4316"/>
                <a:gd name="T8" fmla="*/ 5940 w 5740"/>
                <a:gd name="T9" fmla="*/ 0 h 4316"/>
                <a:gd name="T10" fmla="*/ 5940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639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04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39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04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27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8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4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32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39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04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05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4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4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39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86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0 w 382"/>
                  <a:gd name="T19" fmla="*/ 96 h 96"/>
                  <a:gd name="T20" fmla="*/ 274 w 382"/>
                  <a:gd name="T21" fmla="*/ 90 h 96"/>
                  <a:gd name="T22" fmla="*/ 322 w 382"/>
                  <a:gd name="T23" fmla="*/ 84 h 96"/>
                  <a:gd name="T24" fmla="*/ 363 w 382"/>
                  <a:gd name="T25" fmla="*/ 66 h 96"/>
                  <a:gd name="T26" fmla="*/ 393 w 382"/>
                  <a:gd name="T27" fmla="*/ 42 h 96"/>
                  <a:gd name="T28" fmla="*/ 387 w 382"/>
                  <a:gd name="T29" fmla="*/ 42 h 96"/>
                  <a:gd name="T30" fmla="*/ 357 w 382"/>
                  <a:gd name="T31" fmla="*/ 66 h 96"/>
                  <a:gd name="T32" fmla="*/ 316 w 382"/>
                  <a:gd name="T33" fmla="*/ 78 h 96"/>
                  <a:gd name="T34" fmla="*/ 274 w 382"/>
                  <a:gd name="T35" fmla="*/ 90 h 96"/>
                  <a:gd name="T36" fmla="*/ 220 w 382"/>
                  <a:gd name="T37" fmla="*/ 96 h 96"/>
                  <a:gd name="T38" fmla="*/ 22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7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8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9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0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1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0 w 185"/>
                  <a:gd name="T5" fmla="*/ 36 h 210"/>
                  <a:gd name="T6" fmla="*/ 166 w 185"/>
                  <a:gd name="T7" fmla="*/ 72 h 210"/>
                  <a:gd name="T8" fmla="*/ 172 w 185"/>
                  <a:gd name="T9" fmla="*/ 90 h 210"/>
                  <a:gd name="T10" fmla="*/ 178 w 185"/>
                  <a:gd name="T11" fmla="*/ 114 h 210"/>
                  <a:gd name="T12" fmla="*/ 172 w 185"/>
                  <a:gd name="T13" fmla="*/ 138 h 210"/>
                  <a:gd name="T14" fmla="*/ 160 w 185"/>
                  <a:gd name="T15" fmla="*/ 162 h 210"/>
                  <a:gd name="T16" fmla="*/ 130 w 185"/>
                  <a:gd name="T17" fmla="*/ 180 h 210"/>
                  <a:gd name="T18" fmla="*/ 90 w 185"/>
                  <a:gd name="T19" fmla="*/ 198 h 210"/>
                  <a:gd name="T20" fmla="*/ 107 w 185"/>
                  <a:gd name="T21" fmla="*/ 210 h 210"/>
                  <a:gd name="T22" fmla="*/ 142 w 185"/>
                  <a:gd name="T23" fmla="*/ 192 h 210"/>
                  <a:gd name="T24" fmla="*/ 172 w 185"/>
                  <a:gd name="T25" fmla="*/ 168 h 210"/>
                  <a:gd name="T26" fmla="*/ 190 w 185"/>
                  <a:gd name="T27" fmla="*/ 144 h 210"/>
                  <a:gd name="T28" fmla="*/ 196 w 185"/>
                  <a:gd name="T29" fmla="*/ 114 h 210"/>
                  <a:gd name="T30" fmla="*/ 190 w 185"/>
                  <a:gd name="T31" fmla="*/ 90 h 210"/>
                  <a:gd name="T32" fmla="*/ 184 w 185"/>
                  <a:gd name="T33" fmla="*/ 66 h 210"/>
                  <a:gd name="T34" fmla="*/ 166 w 185"/>
                  <a:gd name="T35" fmla="*/ 48 h 210"/>
                  <a:gd name="T36" fmla="*/ 14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2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640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94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95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96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97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604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4E1F23-67DE-4AD2-AC8F-B00F0A3DE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542" r:id="rId1"/>
    <p:sldLayoutId id="2147486528" r:id="rId2"/>
    <p:sldLayoutId id="2147486529" r:id="rId3"/>
    <p:sldLayoutId id="2147486530" r:id="rId4"/>
    <p:sldLayoutId id="2147486531" r:id="rId5"/>
    <p:sldLayoutId id="2147486532" r:id="rId6"/>
    <p:sldLayoutId id="2147486533" r:id="rId7"/>
    <p:sldLayoutId id="2147486534" r:id="rId8"/>
    <p:sldLayoutId id="2147486535" r:id="rId9"/>
    <p:sldLayoutId id="2147486536" r:id="rId10"/>
    <p:sldLayoutId id="2147486537" r:id="rId11"/>
    <p:sldLayoutId id="214748653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56BA7FE8-2005-4328-BAEB-44A84B9F4357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FF8E76E3-A56F-48F1-9FEB-13E678BBB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43" r:id="rId1"/>
    <p:sldLayoutId id="2147486544" r:id="rId2"/>
    <p:sldLayoutId id="2147486545" r:id="rId3"/>
    <p:sldLayoutId id="2147486546" r:id="rId4"/>
    <p:sldLayoutId id="2147486547" r:id="rId5"/>
    <p:sldLayoutId id="2147486548" r:id="rId6"/>
    <p:sldLayoutId id="2147486549" r:id="rId7"/>
    <p:sldLayoutId id="2147486550" r:id="rId8"/>
    <p:sldLayoutId id="2147486551" r:id="rId9"/>
    <p:sldLayoutId id="2147486552" r:id="rId10"/>
    <p:sldLayoutId id="21474865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UNICA Blue_horizontal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624586"/>
            <a:ext cx="2722549" cy="83131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8" name="Picture 2" descr="Uzdoc_without background.png"/>
          <p:cNvPicPr/>
          <p:nvPr/>
        </p:nvPicPr>
        <p:blipFill>
          <a:blip r:embed="rId3" cstate="print"/>
          <a:srcRect t="29388" b="33112"/>
          <a:stretch>
            <a:fillRect/>
          </a:stretch>
        </p:blipFill>
        <p:spPr>
          <a:xfrm>
            <a:off x="611560" y="332656"/>
            <a:ext cx="3672408" cy="11056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772816"/>
            <a:ext cx="7992888" cy="27392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JOINT POSTGRADUATE RESEARCH PROGRAMME BETWEEN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Tashkent Institute of Finance (TIF) and Samarkand Institute of Economics and Service (SIES)</a:t>
            </a:r>
          </a:p>
          <a:p>
            <a:pPr algn="just"/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Картинки по запросу совместное обучение по докторантур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29" y="4221088"/>
            <a:ext cx="2505075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Attendance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232447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PhD student must spend a minimum of 12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months at the partner Institution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up to a maximum of 1,5 years over the duration of 3 year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programme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2" descr="Картинки по запросу совместное обучение по докторан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4" y="414908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zdoc_without background.png"/>
          <p:cNvPicPr/>
          <p:nvPr/>
        </p:nvPicPr>
        <p:blipFill>
          <a:blip r:embed="rId3" cstate="print"/>
          <a:srcRect t="29388" b="33112"/>
          <a:stretch>
            <a:fillRect/>
          </a:stretch>
        </p:blipFill>
        <p:spPr>
          <a:xfrm>
            <a:off x="5076056" y="4653136"/>
            <a:ext cx="3672408" cy="11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188640"/>
            <a:ext cx="8001000" cy="13321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Quality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Assurance of Education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individual plan is drawn up for the entire period of study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PhD students are assigned to have advisors with PhD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(for DSc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students are assigned scientific consultants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positive assessment of all supervisors shall be a necessary prerequisite for admission to the final examination.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0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/>
              <a:t>Description of the PhD </a:t>
            </a:r>
            <a:r>
              <a:rPr lang="en-US" b="1" dirty="0" err="1"/>
              <a:t>programme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82459586"/>
              </p:ext>
            </p:extLst>
          </p:nvPr>
        </p:nvGraphicFramePr>
        <p:xfrm>
          <a:off x="539552" y="1628800"/>
          <a:ext cx="810039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712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GB" b="1" dirty="0"/>
              <a:t> 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Research Work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66738" y="1752600"/>
            <a:ext cx="5373414" cy="44127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learn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research methodologies and develop problem solving 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Scientific seminars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sessions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holded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international experts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Doctoral candidate is required to attend these seminars.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D97EF-4162-42B1-BDD1-87C0DC76593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Picture 10" descr="Картинки по запросу phd дипл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64904"/>
            <a:ext cx="2066925" cy="22098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997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b="1" dirty="0"/>
              <a:t>Education Courses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Economic theory;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Accounting and audit;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Finance and Credit;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Methods of quantitative and qualitative analysis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economics;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Econometrics;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Foreign language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6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Professional Training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Teaching -total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100 h.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 a year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Participation in the scientific seminars of the departments with reports on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research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issues (at least 1 time per year).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9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uality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77274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50" dirty="0" smtClean="0">
                <a:latin typeface="Times New Roman" pitchFamily="18" charset="0"/>
                <a:cs typeface="Times New Roman" pitchFamily="18" charset="0"/>
              </a:rPr>
              <a:t>mplementation control of the 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individual plan </a:t>
            </a:r>
            <a:r>
              <a:rPr lang="en-US" sz="1850" dirty="0" smtClean="0">
                <a:latin typeface="Times New Roman" pitchFamily="18" charset="0"/>
                <a:cs typeface="Times New Roman" pitchFamily="18" charset="0"/>
              </a:rPr>
              <a:t>(attestation 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- at least 1 time per year);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850" dirty="0" smtClean="0">
                <a:latin typeface="Times New Roman" pitchFamily="18" charset="0"/>
                <a:cs typeface="Times New Roman" pitchFamily="18" charset="0"/>
              </a:rPr>
              <a:t>Passing g exams of qualification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Publications on the topic of the thesis (for PhD 7 scientific papers, including 3 scientific </a:t>
            </a:r>
            <a:r>
              <a:rPr lang="en-US" sz="1850" dirty="0" smtClean="0">
                <a:latin typeface="Times New Roman" pitchFamily="18" charset="0"/>
                <a:cs typeface="Times New Roman" pitchFamily="18" charset="0"/>
              </a:rPr>
              <a:t>articles and  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50" dirty="0" smtClean="0">
                <a:latin typeface="Times New Roman" pitchFamily="18" charset="0"/>
                <a:cs typeface="Times New Roman" pitchFamily="18" charset="0"/>
              </a:rPr>
              <a:t>in international journal; 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for DSc 15 scientific works, including 10 articles, </a:t>
            </a:r>
            <a:r>
              <a:rPr lang="en-US" sz="1850" dirty="0" smtClean="0">
                <a:latin typeface="Times New Roman" pitchFamily="18" charset="0"/>
                <a:cs typeface="Times New Roman" pitchFamily="18" charset="0"/>
              </a:rPr>
              <a:t> 1 in international journal, 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50" dirty="0" smtClean="0">
                <a:latin typeface="Times New Roman" pitchFamily="18" charset="0"/>
                <a:cs typeface="Times New Roman" pitchFamily="18" charset="0"/>
              </a:rPr>
              <a:t>monograph);</a:t>
            </a:r>
          </a:p>
          <a:p>
            <a:pPr lvl="0">
              <a:buFont typeface="Wingdings" pitchFamily="2" charset="2"/>
              <a:buChar char="ü"/>
            </a:pP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Two times face-to-face meeting between the all Supervisors and PhD </a:t>
            </a:r>
            <a:r>
              <a:rPr lang="en-US" sz="1850" dirty="0" smtClean="0">
                <a:latin typeface="Times New Roman" pitchFamily="18" charset="0"/>
                <a:cs typeface="Times New Roman" pitchFamily="18" charset="0"/>
              </a:rPr>
              <a:t>student </a:t>
            </a:r>
            <a:endParaRPr lang="ru-RU" sz="185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minutes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Four times face-to-face or virtual meeting between the Supervisors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minutes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buFont typeface="Wingdings" pitchFamily="2" charset="2"/>
              <a:buChar char="ü"/>
            </a:pP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Monthly meetings between a supervisor and the </a:t>
            </a:r>
            <a:r>
              <a:rPr lang="en-US" sz="1850" dirty="0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50" dirty="0" smtClean="0">
                <a:latin typeface="Times New Roman" pitchFamily="18" charset="0"/>
                <a:cs typeface="Times New Roman" pitchFamily="18" charset="0"/>
              </a:rPr>
              <a:t>according confirmed schedule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All parties should maintain regular e-mail contact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50" dirty="0" smtClean="0">
                <a:latin typeface="Times New Roman" pitchFamily="18" charset="0"/>
                <a:cs typeface="Times New Roman" pitchFamily="18" charset="0"/>
              </a:rPr>
              <a:t>nnual </a:t>
            </a:r>
            <a:r>
              <a:rPr lang="en-US" sz="1850" dirty="0">
                <a:latin typeface="Times New Roman" pitchFamily="18" charset="0"/>
                <a:cs typeface="Times New Roman" pitchFamily="18" charset="0"/>
              </a:rPr>
              <a:t>report of supervisors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61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/>
              <a:t>Progression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84475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pproved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individual plan on the topic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thesis for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years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the context of each year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pproved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theoretical and methodological program for the specialty and its implementation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Publishing  articles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journals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q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resentation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 the seminar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discuss results of PhD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thesis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Passing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qualification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exams on foreign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language;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Publication of the articles in journals like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Biznes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ekspert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Moliya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Ekonomicheskoe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obozrenie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Ekonomicheskiy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vestnik,Uzbekistan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in international journals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Making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Report at a scientific seminar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the results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PhD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Thesis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Passing qualifying exam according to the specialty.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0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Passing  of teaching activity in the specialty (100 hours);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obtained scientific results in the educational process;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Presentation in a scientific conference or symposium on the topic of PhD thesis.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2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Specialty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308213"/>
              </p:ext>
            </p:extLst>
          </p:nvPr>
        </p:nvGraphicFramePr>
        <p:xfrm>
          <a:off x="611560" y="1772816"/>
          <a:ext cx="8181726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Picture 2" descr="Uzdoc_without background.png"/>
          <p:cNvPicPr/>
          <p:nvPr/>
        </p:nvPicPr>
        <p:blipFill>
          <a:blip r:embed="rId7" cstate="print"/>
          <a:srcRect t="29388" b="33112"/>
          <a:stretch>
            <a:fillRect/>
          </a:stretch>
        </p:blipFill>
        <p:spPr>
          <a:xfrm>
            <a:off x="5440738" y="5713472"/>
            <a:ext cx="3672408" cy="1105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89477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752600"/>
            <a:ext cx="5445422" cy="4267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defense of the doctoral thesis will be carried out at the joint council for the defense of doctoral theses, consisting of scientists from two universities and other organizations.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Picture 12" descr="Картинки по запросу phd диплом узбекист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2895600" cy="15811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9855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Requirements for the doctoral thesis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thesis shall be written and orally defended in Russian (Uzbek,  or English)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languages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Abstract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should be printed in 100 copies and submitted in all HEI and scientific institutions in Uzbekistan, disseminated throw internet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foreign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leading Universities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same field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study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uploaded 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website of all partner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institutions;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necessary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provided PhD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Dsc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documents: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hard bound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copies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5 copies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CDs: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copies  –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Lead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Institution, 1 copy – for each participating partner institution.   One hard copy will be deposited to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TFI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Library and the electronic version of the thesis will be made available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TFI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open access repository.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42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for creating  a virtual doctoral center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6738" y="1752600"/>
            <a:ext cx="8037710" cy="16885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 Doctoral Centers in each institutions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these Centers join in uni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Virtual Doctoral Centre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VDC works on the basis of the provision developed and approved at the Council of universities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D97EF-4162-42B1-BDD1-87C0DC76593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1026" name="Picture 2" descr="ÐÐ°ÑÑÐ¸Ð½ÐºÐ¸ Ð¿Ð¾ Ð·Ð°Ð¿ÑÐ¾ÑÑ Ð²Ð¸ÑÑÑÐ°Ð»ÑÐ½ÑÐ¹ ÐºÐ¾Ð½ÑÐµÑÐµÐ½Ñ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3" y="3441160"/>
            <a:ext cx="4949137" cy="336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zdoc_without background.png"/>
          <p:cNvPicPr/>
          <p:nvPr/>
        </p:nvPicPr>
        <p:blipFill>
          <a:blip r:embed="rId3" cstate="print"/>
          <a:srcRect t="29388" b="33112"/>
          <a:stretch>
            <a:fillRect/>
          </a:stretch>
        </p:blipFill>
        <p:spPr>
          <a:xfrm>
            <a:off x="5393475" y="5185635"/>
            <a:ext cx="3672408" cy="11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aim of the virtual center: improving the quality of doctoral education  on the base of the  organization of interaction between these centers.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89832" y="2327480"/>
            <a:ext cx="1742008" cy="13895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TKTI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06036" y="4293097"/>
            <a:ext cx="1725803" cy="13467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NamSU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38532" y="5045596"/>
            <a:ext cx="1800199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26832" y="4393941"/>
            <a:ext cx="1701552" cy="130331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UzSIAC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31734" y="2348880"/>
            <a:ext cx="1752634" cy="138955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KarSU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38532" y="1556792"/>
            <a:ext cx="1813587" cy="1312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KSU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89241" y="3334792"/>
            <a:ext cx="1512168" cy="125334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TFI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>
            <a:endCxn id="13" idx="2"/>
          </p:cNvCxnSpPr>
          <p:nvPr/>
        </p:nvCxnSpPr>
        <p:spPr>
          <a:xfrm flipV="1">
            <a:off x="2987824" y="2212884"/>
            <a:ext cx="850708" cy="46003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52119" y="2327479"/>
            <a:ext cx="674713" cy="34543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1" idx="0"/>
          </p:cNvCxnSpPr>
          <p:nvPr/>
        </p:nvCxnSpPr>
        <p:spPr>
          <a:xfrm>
            <a:off x="7177608" y="3717032"/>
            <a:ext cx="0" cy="67690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638732" y="5373216"/>
            <a:ext cx="805476" cy="26663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987824" y="5373216"/>
            <a:ext cx="850708" cy="26663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123728" y="3717032"/>
            <a:ext cx="0" cy="57606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033687" y="3334792"/>
            <a:ext cx="1034257" cy="38224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4" idx="0"/>
          </p:cNvCxnSpPr>
          <p:nvPr/>
        </p:nvCxnSpPr>
        <p:spPr>
          <a:xfrm>
            <a:off x="4745325" y="2868976"/>
            <a:ext cx="0" cy="46581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501409" y="3334792"/>
            <a:ext cx="630325" cy="38224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501409" y="4293097"/>
            <a:ext cx="942799" cy="50405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0" idx="0"/>
          </p:cNvCxnSpPr>
          <p:nvPr/>
        </p:nvCxnSpPr>
        <p:spPr>
          <a:xfrm flipH="1">
            <a:off x="4738632" y="4588137"/>
            <a:ext cx="6693" cy="45745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033687" y="4293097"/>
            <a:ext cx="1034257" cy="50405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4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21084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admission to the joint doctoral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entrance exams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D97EF-4162-42B1-BDD1-87C0DC76593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4100" name="Picture 4" descr="ÐÐ°ÑÑÐ¸Ð½ÐºÐ¸ Ð¿Ð¾ Ð·Ð°Ð¿ÑÐ¾ÑÑ Ð¾Ð½Ð»Ð°Ð¹Ð½ Ð¿ÑÐ¸Ñ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56992"/>
            <a:ext cx="4536504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ÐÐ°ÑÑÐ¸Ð½ÐºÐ¸ Ð¿Ð¾ Ð·Ð°Ð¿ÑÐ¾ÑÑ Ð¾Ð½Ð»Ð°Ð¹Ð½ ÑÐºÐ·Ð°Ð¼Ðµ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986808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28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116632"/>
            <a:ext cx="8001000" cy="14041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of the research program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470" y="1556792"/>
            <a:ext cx="8712968" cy="1656184"/>
          </a:xfrm>
        </p:spPr>
        <p:txBody>
          <a:bodyPr/>
          <a:lstStyle/>
          <a:p>
            <a:pPr lvl="0">
              <a:buClr>
                <a:srgbClr val="60B5CC"/>
              </a:buClr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of the theoretical and methodological research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</a:p>
          <a:p>
            <a:pPr lvl="0">
              <a:buClr>
                <a:srgbClr val="60B5CC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Consultations  supervisors of doctoral students according schedule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2050" name="Picture 2" descr="ÐÐ°ÑÑÐ¸Ð½ÐºÐ¸ Ð¿Ð¾ Ð·Ð°Ð¿ÑÐ¾ÑÑ Ð²Ð¸ÑÑÑÐ°Ð»ÑÐ½Ð°Ñ ÐºÐ¾Ð½ÑÐµÑÐµÐ½Ñ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49" y="3212975"/>
            <a:ext cx="6821603" cy="32535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970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001000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of the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research on scientific seminars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of the online conferences with the practice holders </a:t>
            </a:r>
          </a:p>
          <a:p>
            <a:pPr lvl="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of the each research results of the candidates with supervisors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8194" name="Picture 2" descr="ÐÐ°ÑÑÐ¸Ð½ÐºÐ¸ Ð¿Ð¾ Ð·Ð°Ð¿ÑÐ¾ÑÑ Ð¾Ð½Ð»Ð°Ð¹Ð½ Ð¾Ð±ÑÑÐ¶Ð´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45632"/>
            <a:ext cx="5810250" cy="31237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582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001000" cy="27363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Trainings on writing and publishing scientific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Trainings on writing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 in the journals of international databases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Scopus, Web of Science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3076" name="Picture 4" descr="ÐÐ°ÑÑÐ¸Ð½ÐºÐ¸ Ð¿Ð¾ Ð·Ð°Ð¿ÑÐ¾ÑÑ ÑÐºÐ¾Ð¿ÑÑ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393743"/>
            <a:ext cx="1440160" cy="82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ÑÐºÐ¾Ð¿Ñ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54" y="3406815"/>
            <a:ext cx="56673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694" y="836712"/>
            <a:ext cx="8202573" cy="22322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 lectures on economic and mathematical modeling of economic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phenomena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Czech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Tashpulatov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Courses on foreign languages and specialties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7170" name="Picture 2" descr="ÐÐ°ÑÑÐ¸Ð½ÐºÐ¸ Ð¿Ð¾ Ð·Ð°Ð¿ÑÐ¾ÑÑ ÐºÑÑÑÑ Ð¿Ð¾ ÑÐºÐ¾Ð½Ð¾Ð¼ÐµÑÑÐ¸Ðº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4" y="3722058"/>
            <a:ext cx="3744416" cy="2607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ÐÐ°ÑÑÐ¸Ð½ÐºÐ¸ Ð¿Ð¾ Ð·Ð°Ð¿ÑÐ¾ÑÑ ÐºÑÑÑÑ Ð¿Ð¾ Ð¸Ð½Ð¾ÑÑÑÐ°Ð½Ð½Ð¾Ð¼Ñ ÑÐ·ÑÐº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46" y="3706011"/>
            <a:ext cx="4473079" cy="26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508" y="260648"/>
            <a:ext cx="8001000" cy="25404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online technologies for reviewing and opposing the results of dissertation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Seminars in leading organizations through the network and other scientific seminars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4" y="2996952"/>
            <a:ext cx="7632848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36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360" y="160338"/>
            <a:ext cx="8001000" cy="13964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72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At the end of this program, 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all doctoral candidates will  receive  </a:t>
            </a:r>
            <a:r>
              <a:rPr 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PhD diploma of governmental  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sample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AutoShape 2" descr="Картинки по запросу диплом p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диплом ph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7958" name="Picture 6" descr="Картинки по запросу диплом p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86" y="1700808"/>
            <a:ext cx="6096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zdoc_without background.png"/>
          <p:cNvPicPr/>
          <p:nvPr/>
        </p:nvPicPr>
        <p:blipFill>
          <a:blip r:embed="rId3" cstate="print"/>
          <a:srcRect t="29388" b="33112"/>
          <a:stretch>
            <a:fillRect/>
          </a:stretch>
        </p:blipFill>
        <p:spPr>
          <a:xfrm>
            <a:off x="4586086" y="5589240"/>
            <a:ext cx="3672408" cy="11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1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efense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thesis in a public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5" name="Picture 2" descr="ÐÐ°ÑÑÐ¸Ð½ÐºÐ¸ Ð¿Ð¾ Ð·Ð°Ð¿ÑÐ¾ÑÑ Ð¾Ð½Ð»Ð°Ð¹Ð½ Ð·Ð°ÑÐ¸ÑÐ° Ð´Ð¸ÑÑÐµÑÑÐ°ÑÐ¸Ð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3"/>
          <a:stretch/>
        </p:blipFill>
        <p:spPr bwMode="auto">
          <a:xfrm>
            <a:off x="611560" y="1700808"/>
            <a:ext cx="7920880" cy="4392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07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36" y="1772816"/>
            <a:ext cx="8001000" cy="12160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attention!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635912" name="Picture 8" descr="Картинки по запросу joint doctoral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6" y="3356992"/>
            <a:ext cx="8477250" cy="29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3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116632"/>
            <a:ext cx="8001000" cy="14041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Basic documents for the implementation of the joint postgraduate program: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752600"/>
            <a:ext cx="4941366" cy="426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joint work on the implementation of the PhD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Master program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This Agreement shall be effective from January, 2020 and is approved for a period of 5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years.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36930" name="Picture 2" descr="Картинки по запросу меморандум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60026"/>
            <a:ext cx="2952328" cy="2461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Uzdoc_without background.png"/>
          <p:cNvPicPr/>
          <p:nvPr/>
        </p:nvPicPr>
        <p:blipFill>
          <a:blip r:embed="rId3" cstate="print"/>
          <a:srcRect t="29388" b="33112"/>
          <a:stretch>
            <a:fillRect/>
          </a:stretch>
        </p:blipFill>
        <p:spPr>
          <a:xfrm>
            <a:off x="5292080" y="5085184"/>
            <a:ext cx="3672408" cy="11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1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01000" cy="1216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Duration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education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10283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is allowed to defend on the  4th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year)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1BA2A-41E5-409F-B5E0-6EC99D5822B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41026" name="Picture 2" descr="Картинки по запросу защита диссер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724683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0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Scholarship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provided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Government of Uzbekistan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year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TFI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year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SIES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Scholarship fees payable to one of partner institute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TFI or SIES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Picture 2" descr="Uzdoc_without background.png"/>
          <p:cNvPicPr/>
          <p:nvPr/>
        </p:nvPicPr>
        <p:blipFill>
          <a:blip r:embed="rId2" cstate="print"/>
          <a:srcRect t="29388" b="33112"/>
          <a:stretch>
            <a:fillRect/>
          </a:stretch>
        </p:blipFill>
        <p:spPr>
          <a:xfrm>
            <a:off x="5292080" y="5085184"/>
            <a:ext cx="3672408" cy="1105664"/>
          </a:xfrm>
          <a:prstGeom prst="rect">
            <a:avLst/>
          </a:prstGeom>
        </p:spPr>
      </p:pic>
      <p:pic>
        <p:nvPicPr>
          <p:cNvPr id="6" name="Picture 4" descr="Картинки по запросу joint doctoral pr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6" y="4166021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5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Documents of Joint program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94E9-86AA-434E-A0D3-10E3336DC4E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36766180"/>
              </p:ext>
            </p:extLst>
          </p:nvPr>
        </p:nvGraphicFramePr>
        <p:xfrm>
          <a:off x="611560" y="1988840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70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15188" y="6596063"/>
            <a:ext cx="1981200" cy="476250"/>
          </a:xfrm>
          <a:noFill/>
        </p:spPr>
        <p:txBody>
          <a:bodyPr/>
          <a:lstStyle/>
          <a:p>
            <a:fld id="{D210E481-1474-442E-BB3C-24B84DEBB58F}" type="slidenum">
              <a:rPr lang="ru-RU" sz="1400" b="1" smtClean="0"/>
              <a:pPr/>
              <a:t>8</a:t>
            </a:fld>
            <a:endParaRPr lang="ru-RU" sz="1400" b="1" dirty="0" smtClean="0"/>
          </a:p>
        </p:txBody>
      </p:sp>
      <p:sp>
        <p:nvSpPr>
          <p:cNvPr id="32770" name="Дата 4"/>
          <p:cNvSpPr>
            <a:spLocks noGrp="1"/>
          </p:cNvSpPr>
          <p:nvPr>
            <p:ph type="dt" sz="quarter" idx="10"/>
          </p:nvPr>
        </p:nvSpPr>
        <p:spPr>
          <a:xfrm>
            <a:off x="0" y="6572250"/>
            <a:ext cx="1981200" cy="476250"/>
          </a:xfrm>
          <a:noFill/>
        </p:spPr>
        <p:txBody>
          <a:bodyPr/>
          <a:lstStyle/>
          <a:p>
            <a:fld id="{7BE2A8EF-26EA-4390-99BE-8A8B67271FFF}" type="datetime1">
              <a:rPr lang="ru-RU"/>
              <a:pPr/>
              <a:t>12.03.2019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40858476"/>
              </p:ext>
            </p:extLst>
          </p:nvPr>
        </p:nvGraphicFramePr>
        <p:xfrm>
          <a:off x="419100" y="2204864"/>
          <a:ext cx="8429652" cy="423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3" name="Прямоугольник 1"/>
          <p:cNvSpPr>
            <a:spLocks noChangeArrowheads="1"/>
          </p:cNvSpPr>
          <p:nvPr/>
        </p:nvSpPr>
        <p:spPr bwMode="auto">
          <a:xfrm>
            <a:off x="453199" y="476672"/>
            <a:ext cx="8329613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Admission Criteria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Admission Process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btained permission from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his/her supervisor 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from co-supervisor;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formal application of 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candidate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To pass enroll exam on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specialty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and on foreign language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1BA2A-41E5-409F-B5E0-6EC99D5822B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23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1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9652</TotalTime>
  <Words>1143</Words>
  <Application>Microsoft Office PowerPoint</Application>
  <PresentationFormat>Экран (4:3)</PresentationFormat>
  <Paragraphs>152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Тема4</vt:lpstr>
      <vt:lpstr>Сумерки</vt:lpstr>
      <vt:lpstr>Круги</vt:lpstr>
      <vt:lpstr>Тема1</vt:lpstr>
      <vt:lpstr>Презентация PowerPoint</vt:lpstr>
      <vt:lpstr>Specialty</vt:lpstr>
      <vt:lpstr>Презентация PowerPoint</vt:lpstr>
      <vt:lpstr>Basic documents for the implementation of the joint postgraduate program:</vt:lpstr>
      <vt:lpstr>Duration of education</vt:lpstr>
      <vt:lpstr>Scholarship provided by the Government of Uzbekistan</vt:lpstr>
      <vt:lpstr>Documents of Joint program</vt:lpstr>
      <vt:lpstr>Презентация PowerPoint</vt:lpstr>
      <vt:lpstr>Admission Process</vt:lpstr>
      <vt:lpstr>Attendance</vt:lpstr>
      <vt:lpstr>Quality Assurance of Education</vt:lpstr>
      <vt:lpstr>Description of the PhD programme</vt:lpstr>
      <vt:lpstr>Programme Research Work</vt:lpstr>
      <vt:lpstr>Education Courses</vt:lpstr>
      <vt:lpstr>Professional Training</vt:lpstr>
      <vt:lpstr>Quality control</vt:lpstr>
      <vt:lpstr>Progression</vt:lpstr>
      <vt:lpstr>Презентация PowerPoint</vt:lpstr>
      <vt:lpstr>Презентация PowerPoint</vt:lpstr>
      <vt:lpstr>Презентация PowerPoint</vt:lpstr>
      <vt:lpstr>Requirements for the doctoral thesis</vt:lpstr>
      <vt:lpstr>Recommendations for creating  a virtual doctoral center</vt:lpstr>
      <vt:lpstr>The aim of the virtual center: improving the quality of doctoral education  on the base of the  organization of interaction between these centers.</vt:lpstr>
      <vt:lpstr>Презентация PowerPoint</vt:lpstr>
      <vt:lpstr>Discussion of the research program</vt:lpstr>
      <vt:lpstr>Презентация PowerPoint</vt:lpstr>
      <vt:lpstr>Презентация PowerPoint</vt:lpstr>
      <vt:lpstr>Презентация PowerPoint</vt:lpstr>
      <vt:lpstr>Презентация PowerPoint</vt:lpstr>
      <vt:lpstr>     Defense of the thesis in a public</vt:lpstr>
      <vt:lpstr>Thank you for attention!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И ПЕРСПЕКТИВЫ РЕФОРМ В ДОКЛАДЕ ПРЕЗИДЕНТА РЕСПУБЛИКИ УЗБЕКИСТАН ИСЛАМА КАРИМОВА «КОНЦЕПЦИЯ ДАЛЬНЕЙШЕГО УГЛУБЛЕНИЯ ДЕМОКРАТИЧЕСКИХ РЕФОРМ И ФОРМИРОВАНИЯ ГРАЖДАНСКОГО ОБЩЕСТВА В СТРАНЕ»</dc:title>
  <dc:creator>Компьютер</dc:creator>
  <cp:lastModifiedBy>Gayrat</cp:lastModifiedBy>
  <cp:revision>1463</cp:revision>
  <dcterms:created xsi:type="dcterms:W3CDTF">2010-11-22T15:23:12Z</dcterms:created>
  <dcterms:modified xsi:type="dcterms:W3CDTF">2019-03-12T09:28:20Z</dcterms:modified>
</cp:coreProperties>
</file>